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Zidurile-nalte de la Ierihon</a:t>
            </a:r>
            <a:br/>
            <a:r>
              <a:t>Ierihon, Ierihon,</a:t>
            </a:r>
            <a:br/>
            <a:r>
              <a:t>Nu se vor zidi din nou.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 cetatea Ierihon trăia</a:t>
            </a:r>
            <a:br/>
            <a:r>
              <a:t>Un popor care nu se temea</a:t>
            </a:r>
            <a:br/>
            <a:r>
              <a:t>De Domnul, și-a trebuit</a:t>
            </a:r>
            <a:br/>
            <a:r>
              <a:t>Ca să fie nimicit.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Israelul s-a luptat</a:t>
            </a:r>
            <a:br/>
            <a:r>
              <a:t>Într-un glas cu toții au strigat</a:t>
            </a:r>
            <a:br/>
            <a:r>
              <a:t>În Dumnezeu ei s-au încrezut</a:t>
            </a:r>
            <a:br/>
            <a:r>
              <a:t>Și zidurile au căzut.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N-am dărâmat noi zidurile</a:t>
            </a:r>
            <a:br/>
            <a:r>
              <a:t>Am strigat cu toții: O, Doamne</a:t>
            </a:r>
            <a:br/>
            <a:r>
              <a:t>În Dummezeu noi ne-am încrezut</a:t>
            </a:r>
            <a:br/>
            <a:r>
              <a:t>Și zidurile au căzut.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