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/: Dumnezeu e tăria mea</a:t>
            </a:r>
            <a:br/>
            <a:r>
              <a:t>Adăpost pentru sufletul meu,</a:t>
            </a:r>
            <a:br/>
            <a:r>
              <a:t>Ajutor când povara e grea,</a:t>
            </a:r>
            <a:br/>
            <a:r>
              <a:t>Dumnezeu e tăria mea.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în zare se ivește</a:t>
            </a:r>
            <a:br/>
            <a:r>
              <a:t>Solul celui necurat</a:t>
            </a:r>
            <a:br/>
            <a:r>
              <a:t>Dumnezeu e tăria mea!</a:t>
            </a:r>
            <a:br/>
            <a:r>
              <a:t>Când armatele de duhuri</a:t>
            </a:r>
            <a:br/>
            <a:r>
              <a:t>Cerul l-au întunecat</a:t>
            </a:r>
            <a:br/>
            <a:r>
              <a:t>Dumnezeu e tăria mea!</a:t>
            </a:r>
            <a:br/>
            <a:r>
              <a:t>Când tot iadul stă-n picioare</a:t>
            </a:r>
            <a:br/>
            <a:r>
              <a:t>Pregătit pentru război</a:t>
            </a:r>
            <a:br/>
            <a:r>
              <a:t>Și simt că sufletul se zbate</a:t>
            </a:r>
            <a:br/>
            <a:r>
              <a:t>Prins în cursa grea,</a:t>
            </a:r>
            <a:br/>
            <a:r>
              <a:t>Mă aplec în rugăciune</a:t>
            </a:r>
            <a:br/>
            <a:r>
              <a:t>Și-aștept ajutorul slavei</a:t>
            </a:r>
            <a:br/>
            <a:r>
              <a:t>Dumnezeu e tăria mea!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 are putere</a:t>
            </a:r>
            <a:br/>
            <a:r>
              <a:t>Ca în cer și pe pământ,</a:t>
            </a:r>
            <a:br/>
            <a:r>
              <a:t>Dumnezeu e tăria mea!</a:t>
            </a:r>
            <a:br/>
            <a:r>
              <a:t>Tot ce-n lume se întâmplă</a:t>
            </a:r>
            <a:br/>
            <a:r>
              <a:t>Este scris și în Cuvânt,</a:t>
            </a:r>
            <a:br/>
            <a:r>
              <a:t>Dumnezeu e tăria mea!</a:t>
            </a:r>
            <a:br/>
            <a:r>
              <a:t>Încercarea când e mare</a:t>
            </a:r>
            <a:br/>
            <a:r>
              <a:t>Și se pare că mă-ngroapă</a:t>
            </a:r>
            <a:br/>
            <a:r>
              <a:t>Întunericul e gros</a:t>
            </a:r>
            <a:br/>
            <a:r>
              <a:t>Și nu mai pot vedea,</a:t>
            </a:r>
            <a:br/>
            <a:r>
              <a:t>Plec și fruntea și genunchii</a:t>
            </a:r>
            <a:br/>
            <a:r>
              <a:t>Dar înalț spre ceruri duhul:</a:t>
            </a:r>
            <a:br/>
            <a:r>
              <a:t>Dumnezeu e scăparea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/: Dumnezeu e scăparea mea</a:t>
            </a:r>
            <a:br/>
            <a:r>
              <a:t>Adăpost pentru sufletul meu,</a:t>
            </a:r>
            <a:br/>
            <a:r>
              <a:t>Ajutor când povara e grea,</a:t>
            </a:r>
            <a:br/>
            <a:r>
              <a:t>Dumnezeu e tăria mea.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