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R1: Noi știm că Domnul vine</a:t>
            </a:r>
            <a:br/>
            <a:r>
              <a:t>Ca să ne ia la Sine</a:t>
            </a:r>
            <a:br/>
            <a:r>
              <a:t>Să fim pe veci în țara Sa.</a:t>
            </a:r>
            <a:br/>
            <a:r>
              <a:t>Toți plini de bucurie</a:t>
            </a:r>
            <a:br/>
            <a:r>
              <a:t>Vom lăuda pe Mire</a:t>
            </a:r>
            <a:br/>
            <a:r>
              <a:t>Și pentru veci ne-om bucura.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În ziua mare și glorioasă</a:t>
            </a:r>
            <a:br/>
            <a:r>
              <a:t>Pe Domnul Isus îl vom vedea.</a:t>
            </a:r>
            <a:br/>
            <a:r>
              <a:t>Cel așteptat de-atâta vreme</a:t>
            </a:r>
            <a:br/>
            <a:r>
              <a:t>În slavă va apărea!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În ziua 'ceea chiar din morminte</a:t>
            </a:r>
            <a:br/>
            <a:r>
              <a:t>Mulțimi de oameni vor învia.</a:t>
            </a:r>
            <a:br/>
            <a:r>
              <a:t>Toți credincioșii vor fi în mărire</a:t>
            </a:r>
            <a:br/>
            <a:r>
              <a:t>Iar păcătoșii-n iad vor sta!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R2: Deci dacă Domnul vine</a:t>
            </a:r>
            <a:br/>
            <a:r>
              <a:t>Ca să ne ia la Sine</a:t>
            </a:r>
            <a:br/>
            <a:r>
              <a:t>Ce faci tu frate</a:t>
            </a:r>
            <a:br/>
            <a:r>
              <a:t>Cu viața ta?</a:t>
            </a:r>
            <a:br/>
            <a:r>
              <a:t>Te rog să ții credința</a:t>
            </a:r>
            <a:br/>
            <a:r>
              <a:t>Puterea, pocăința</a:t>
            </a:r>
            <a:br/>
            <a:r>
              <a:t>Ca să ajungin în țara Sa.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R1: ...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