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strălucesc ca o rază</a:t>
            </a:r>
            <a:br/>
            <a:r>
              <a:t>A soarelui frumos</a:t>
            </a:r>
            <a:br/>
            <a:r>
              <a:t>Astfel Isus mult dorește</a:t>
            </a:r>
            <a:br/>
            <a:r>
              <a:t>Să-i fiu Lui de folos.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rază de soare</a:t>
            </a:r>
            <a:br/>
            <a:r>
              <a:t>Pentru Isus arzătoare.</a:t>
            </a:r>
            <a:br/>
            <a:r>
              <a:t>Ca raza de soare</a:t>
            </a:r>
            <a:br/>
            <a:r>
              <a:t>Să luminez eu doresc.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Chiar când fac cel mai mic lucru</a:t>
            </a:r>
            <a:br/>
            <a:r>
              <a:t>Mereu mă vede El</a:t>
            </a:r>
            <a:br/>
            <a:r>
              <a:t>Deci vreau s-arăt a mea rază</a:t>
            </a:r>
            <a:br/>
            <a:r>
              <a:t>Ca soarele la fel.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viața mea să se vadă</a:t>
            </a:r>
            <a:br/>
            <a:r>
              <a:t>Lumina lui Isus</a:t>
            </a:r>
            <a:br/>
            <a:r>
              <a:t>Ca cei din jur să cunoască</a:t>
            </a:r>
            <a:br/>
            <a:r>
              <a:t>Că sunt al lui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cei căzuți în păcate</a:t>
            </a:r>
            <a:br/>
            <a:r>
              <a:t>Vreau să-i călăuzesc</a:t>
            </a:r>
            <a:br/>
            <a:r>
              <a:t>Ca să-i câștig pentru Domnul</a:t>
            </a:r>
            <a:br/>
            <a:r>
              <a:t>Cu El ca să-i unesc.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 raza soarelui dulce</a:t>
            </a:r>
            <a:br/>
            <a:r>
              <a:t>Caut să lucesc mereu</a:t>
            </a:r>
            <a:br/>
            <a:r>
              <a:t>Până când Isus mă cheamă</a:t>
            </a:r>
            <a:br/>
            <a:r>
              <a:t>Să viu la tronul său.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