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Să-ngenunchezi, Hrist te va primi</a:t>
            </a:r>
            <a:br/>
            <a:r>
              <a:t>Astăzi la El să vii.</a:t>
            </a:r>
            <a:br/>
            <a:r>
              <a:t>Vocea-I să-asculți, viața să ți-o schimbi</a:t>
            </a:r>
            <a:br/>
            <a:r>
              <a:t>Să n-ai atâtea griji.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La crucea Lui (la crucea Lui)</a:t>
            </a:r>
            <a:br/>
            <a:r>
              <a:t>Grija să-ți lași (grija să-ți lași)</a:t>
            </a:r>
            <a:br/>
            <a:r>
              <a:t>Să-ngenunchezi, (să-ngenunchezi)</a:t>
            </a:r>
            <a:br/>
            <a:r>
              <a:t>Isus te va primi!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Să-ngenunchezi, mai există har.</a:t>
            </a:r>
            <a:br/>
            <a:r>
              <a:t>Vrea slava să ți-o dea</a:t>
            </a:r>
            <a:br/>
            <a:r>
              <a:t>Și fericit vei fi în acel loc</a:t>
            </a:r>
            <a:br/>
            <a:r>
              <a:t>Când te va ancora.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La crucea Lui (la crucea Lui)</a:t>
            </a:r>
            <a:br/>
            <a:r>
              <a:t>Grija să-ți lași (grija să-ți lași)</a:t>
            </a:r>
            <a:br/>
            <a:r>
              <a:t>Să-ngenunchezi, (să-ngenunchezi)</a:t>
            </a:r>
            <a:br/>
            <a:r>
              <a:t>Isus te va primi!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Să-ngenunchezi, să-ndepărtezi</a:t>
            </a:r>
            <a:br/>
            <a:r>
              <a:t>Idolii inimii.</a:t>
            </a:r>
            <a:br/>
            <a:r>
              <a:t>Noul tărâm prin credință vezi</a:t>
            </a:r>
            <a:br/>
            <a:r>
              <a:t>Vino! Chiar azi să vii!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La crucea Lui (la crucea Lui)</a:t>
            </a:r>
            <a:br/>
            <a:r>
              <a:t>Grija să-ți lași (grija să-ți lași)</a:t>
            </a:r>
            <a:br/>
            <a:r>
              <a:t>Să-ngenunchezi, (să-ngenunchezi)</a:t>
            </a:r>
            <a:br/>
            <a:r>
              <a:t>Isus te va primi!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