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Se clatină împărățiile</a:t>
            </a:r>
            <a:br/>
            <a:r>
              <a:t>Se prăbușesc cu spaimă-n locul lor</a:t>
            </a:r>
            <a:br/>
            <a:r>
              <a:t>Dar noi stăm tari și nu ne clătinăm</a:t>
            </a:r>
            <a:br/>
            <a:r>
              <a:t>În fruntea noastră pe Isus avem.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Cu Isus avem victorie mereu</a:t>
            </a:r>
            <a:br/>
            <a:r>
              <a:t>Să-L urmăm: e Fiu de Dumnezeu</a:t>
            </a:r>
            <a:br/>
            <a:r>
              <a:t>Prin credință moartea noi o biruim</a:t>
            </a:r>
            <a:br/>
            <a:r>
              <a:t>Am învins și-n veci de veci trăim.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 lume frământată de nevoi</a:t>
            </a:r>
            <a:br/>
            <a:r>
              <a:t>De teamă, ură, foame și război</a:t>
            </a:r>
            <a:br/>
            <a:r>
              <a:t>Dar noi în pacea lui Isus trăim.</a:t>
            </a:r>
            <a:br/>
            <a:r>
              <a:t>O pace sfântă-avem chiar când murim.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umple Doamne azi cu Duhul Sfânt</a:t>
            </a:r>
            <a:br/>
            <a:r>
              <a:t>S-avem putere-n lupta pe pământ</a:t>
            </a:r>
            <a:br/>
            <a:r>
              <a:t>Lumina lumii noi dorim să fim</a:t>
            </a:r>
            <a:br/>
            <a:r>
              <a:t>Cu dragoste răul să-l biruim.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Veniți la ape voi cei însetați</a:t>
            </a:r>
            <a:br/>
            <a:r>
              <a:t>Iar cei flămânzi veniți ca să mâncați</a:t>
            </a:r>
            <a:br/>
            <a:r>
              <a:t>Isus dă apă vie tuturor</a:t>
            </a:r>
            <a:br/>
            <a:r>
              <a:t>Iar pâinea vieții celor care vor.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