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va spune odată: a fost un pământ</a:t>
            </a:r>
            <a:br/>
            <a:r>
              <a:t>Cu flori și verdeață, cu păsări și cânt.</a:t>
            </a:r>
            <a:br/>
            <a:r>
              <a:t>Dar fiare grozave ca tigrii și lei</a:t>
            </a:r>
            <a:br/>
            <a:r>
              <a:t>Au vrut să împartă pământu-ntre ei.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Da, se va spune</a:t>
            </a:r>
            <a:br/>
            <a:r>
              <a:t>Că jos în abis</a:t>
            </a:r>
            <a:br/>
            <a:r>
              <a:t>A fost o lume</a:t>
            </a:r>
            <a:br/>
            <a:r>
              <a:t>Și-un vechi Paradis.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va spune odată: a fost un pământ,</a:t>
            </a:r>
            <a:br/>
            <a:r>
              <a:t>Un rai, o grădină a Domnului Sfânt.</a:t>
            </a:r>
            <a:br/>
            <a:r>
              <a:t>Dar unul din îngeri și omul căzut</a:t>
            </a:r>
            <a:br/>
            <a:r>
              <a:t>Cu-o ură de moarte pământu-au umplut.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va spune odată: a fost un pământ</a:t>
            </a:r>
            <a:br/>
            <a:r>
              <a:t>Și sus pe o cruce, un nou legământ.</a:t>
            </a:r>
            <a:br/>
            <a:r>
              <a:t>Ce grea suferință Christos a răbdat</a:t>
            </a:r>
            <a:br/>
            <a:r>
              <a:t>Să scape pe omul căzut în păcat.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va spune odată: a fost un pământ</a:t>
            </a:r>
            <a:br/>
            <a:r>
              <a:t>Și-o scumpă Mireasă, un tainic veșmânt,</a:t>
            </a:r>
            <a:br/>
            <a:r>
              <a:t>Având și candele și vas și ulei</a:t>
            </a:r>
            <a:br/>
            <a:r>
              <a:t>Dorind să-ntâlnească pe Mirele ei.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va spune odată: a fost un pământ</a:t>
            </a:r>
            <a:br/>
            <a:r>
              <a:t>Și oamenii vii ce-au ieșit din mormânt</a:t>
            </a:r>
            <a:br/>
            <a:r>
              <a:t>Și sus către ceruri cu toții-au zburat,</a:t>
            </a:r>
            <a:br/>
            <a:r>
              <a:t>Și jos au rămas toți cei morți în păcat.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