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Semnele se împlinesc</a:t>
            </a:r>
            <a:br/>
            <a:r>
              <a:t>Și toate-n jur venirea Lui vestesc</a:t>
            </a:r>
            <a:br/>
            <a:r>
              <a:t>Aș vrea să fim toți gata</a:t>
            </a:r>
            <a:br/>
            <a:r>
              <a:t>Peste tot războaie vin</a:t>
            </a:r>
            <a:br/>
            <a:r>
              <a:t>Ce răspândesc doar foamete și chin</a:t>
            </a:r>
            <a:br/>
            <a:r>
              <a:t>Aș vrea să fim toți gata</a:t>
            </a:r>
            <a:br/>
            <a:r>
              <a:t>Nu e timp de așteptat</a:t>
            </a:r>
            <a:br/>
            <a:r>
              <a:t>El va veni și tu vei fi lăsat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Doi oameni lucrând pe câmp</a:t>
            </a:r>
            <a:br/>
            <a:r>
              <a:t>Unul e luat iar celălalt lăsat</a:t>
            </a:r>
            <a:br/>
            <a:r>
              <a:t>Aș vrea să fim toți gata</a:t>
            </a:r>
            <a:br/>
            <a:r>
              <a:t>Azi nu crezi al Său Cuvânt</a:t>
            </a:r>
            <a:br/>
            <a:r>
              <a:t>Mâine-L vei vedea venind</a:t>
            </a:r>
            <a:br/>
            <a:r>
              <a:t>Aș vrea să fim toți gata</a:t>
            </a:r>
            <a:br/>
            <a:r>
              <a:t>Nu e timp de așteptat</a:t>
            </a:r>
            <a:br/>
            <a:r>
              <a:t>El va veni și tu vei fi lăsat</a:t>
            </a:r>
            <a:br/>
            <a:r>
              <a:t>Aș vrea să fim toți gata.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