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Slujesc pe salvatorul, pe Cel ce-a înviat.</a:t>
            </a:r>
            <a:br/>
            <a:r>
              <a:t>Eu știu că El trăiește cu slavă îmbrăcat.</a:t>
            </a:r>
            <a:br/>
            <a:r>
              <a:t>Îi simt deschisă mâna și glasul iubitor</a:t>
            </a:r>
            <a:br/>
            <a:r>
              <a:t>Și când îl chem El vine în ajutor.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 viu, e viu, trăiește Domnul meu!</a:t>
            </a:r>
            <a:br/>
            <a:r>
              <a:t>Cu mine merge și-mi vorbește</a:t>
            </a:r>
            <a:br/>
            <a:r>
              <a:t>Chiar pe drumul greu.</a:t>
            </a:r>
            <a:br/>
            <a:r>
              <a:t>E viu, e viu, salvarea El mi-a dat.</a:t>
            </a:r>
            <a:br/>
            <a:r>
              <a:t>Îl port în inimă mereu...</a:t>
            </a:r>
            <a:br/>
            <a:r>
              <a:t>E viu cu-adevărat!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Privesc întreg pământul și văd iubirea Sa</a:t>
            </a:r>
            <a:br/>
            <a:r>
              <a:t>Și chiar lovit de grijuri eu nu voi dispera.</a:t>
            </a:r>
            <a:br/>
            <a:r>
              <a:t>Eu știu, El mă conduce prin aspre vijelii</a:t>
            </a:r>
            <a:br/>
            <a:r>
              <a:t>Și-n ziua cea din urmă cu El voi fi.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Strigați de bucurie, cântați cu glas duios</a:t>
            </a:r>
            <a:br/>
            <a:r>
              <a:t>Un veșnic „Aleluia” spre slava lui Hristos.</a:t>
            </a:r>
            <a:br/>
            <a:r>
              <a:t>Speranța și lumina celor întorși la El</a:t>
            </a:r>
            <a:br/>
            <a:r>
              <a:t>Prin El e biruința, Emanuel.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