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- Spune-mi, iubite copilaș,</a:t>
            </a:r>
            <a:br/>
            <a:r>
              <a:t>Cum cântă micul greieraș?</a:t>
            </a:r>
            <a:br/>
            <a:r>
              <a:t>/: - Cri-cri-cri, cri-cri-cri,</a:t>
            </a:r>
            <a:br/>
            <a:r>
              <a:t>Așa cântă micul greieraș!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- Spune-mi, iubite copilaș,</a:t>
            </a:r>
            <a:br/>
            <a:r>
              <a:t>Cui cântă micul greieraș?</a:t>
            </a:r>
            <a:br/>
            <a:r>
              <a:t>/: - Lui Isus, lui Isus,</a:t>
            </a:r>
            <a:br/>
            <a:r>
              <a:t>Cântă, cântă micul greieraș!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- Spune-mi, iubite copilaș,</a:t>
            </a:r>
            <a:br/>
            <a:r>
              <a:t>Ce cântă micul greieraș?</a:t>
            </a:r>
            <a:br/>
            <a:r>
              <a:t>/: - Laudă Lui, laudă Lui</a:t>
            </a:r>
            <a:br/>
            <a:r>
              <a:t>Cântă, cântă micul greieraș!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- Spune-mi, iubite copilaș,</a:t>
            </a:r>
            <a:br/>
            <a:r>
              <a:t>De ce cântă micul greieraș?</a:t>
            </a:r>
            <a:br/>
            <a:r>
              <a:t>/: - Că l-a creat așa de minunat,</a:t>
            </a:r>
            <a:br/>
            <a:r>
              <a:t>Cântă,cântă micul greieraș!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