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copilul Domnului</a:t>
            </a:r>
            <a:br/>
            <a:r>
              <a:t>Și sunt fericit</a:t>
            </a:r>
            <a:br/>
            <a:r>
              <a:t>El mi-a dat iertarea Lui</a:t>
            </a:r>
            <a:br/>
            <a:r>
              <a:t>Când m-a mântuit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Minunat, minunat,</a:t>
            </a:r>
            <a:br/>
            <a:r>
              <a:t>Este Domnul meu</a:t>
            </a:r>
            <a:br/>
            <a:r>
              <a:t>Fie-n veci lăudat</a:t>
            </a:r>
            <a:br/>
            <a:r>
              <a:t>Sfânt Numele Său!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în El un prieten drag</a:t>
            </a:r>
            <a:br/>
            <a:r>
              <a:t>Și-un învățător</a:t>
            </a:r>
            <a:br/>
            <a:r>
              <a:t>Merg cu El pe-același drum</a:t>
            </a:r>
            <a:br/>
            <a:r>
              <a:t>căci e bun Păstor.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îmi dă tot ce doresc,</a:t>
            </a:r>
            <a:br/>
            <a:r>
              <a:t>numai să-L ascult</a:t>
            </a:r>
            <a:br/>
            <a:r>
              <a:t>Și de-aceea eu-L iubesc</a:t>
            </a:r>
            <a:br/>
            <a:r>
              <a:t>cât pot eu de mult.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