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Tată din ceruri, noi Te iubim</a:t>
            </a:r>
            <a:br/>
            <a:r>
              <a:t>Te preamărim azi pe Pământ</a:t>
            </a:r>
            <a:br/>
            <a:r>
              <a:t>Noi vestim împărăția-Ți prin cântare</a:t>
            </a:r>
            <a:br/>
            <a:r>
              <a:t>Declarăm atotputernicia 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Binecuvântat fii o Doamne</a:t>
            </a:r>
            <a:br/>
            <a:r>
              <a:t>Ce-ai fost, exiști și vei mai fi</a:t>
            </a:r>
            <a:br/>
            <a:r>
              <a:t>Binecuvântat fii o Doamne</a:t>
            </a:r>
            <a:br/>
            <a:r>
              <a:t>Ce-mpărățești în veci de veci.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