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Tatăl nostru ce ești în ceruri,</a:t>
            </a:r>
            <a:br/>
            <a:r>
              <a:t>Sfințească-se Numele Tău,</a:t>
            </a:r>
            <a:br/>
            <a:r>
              <a:t>Și voia Ta să se facă,</a:t>
            </a:r>
            <a:br/>
            <a:r>
              <a:t>/: Sfințească-se Numele Tău.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Precum în cer și pe pământ,</a:t>
            </a:r>
            <a:br/>
            <a:r>
              <a:t>Sfințească-se Numele Tău,</a:t>
            </a:r>
            <a:br/>
            <a:r>
              <a:t>Și dă-ne nouă pâinea azi,</a:t>
            </a:r>
            <a:br/>
            <a:r>
              <a:t>/: Sfințească-se Numele Tău.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 ne iartă greșelile,</a:t>
            </a:r>
            <a:br/>
            <a:r>
              <a:t>Sfințească-se Numele Tău,</a:t>
            </a:r>
            <a:br/>
            <a:r>
              <a:t>Cum și noi iertăm altora,</a:t>
            </a:r>
            <a:br/>
            <a:r>
              <a:t>/: Sfințească-se Numele Tău.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 ne lăsa duși în ispită,</a:t>
            </a:r>
            <a:br/>
            <a:r>
              <a:t>Sfințească-se Numele Tău,</a:t>
            </a:r>
            <a:br/>
            <a:r>
              <a:t>Ne izbăvește de-orice rău,</a:t>
            </a:r>
            <a:br/>
            <a:r>
              <a:t>/: Sfințească-se Numele Tău.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C-a Ta este Împărăția,</a:t>
            </a:r>
            <a:br/>
            <a:r>
              <a:t>Slava și gloria!</a:t>
            </a:r>
            <a:br/>
            <a:r>
              <a:t>În veci de veci, în veci de veci</a:t>
            </a:r>
            <a:br/>
            <a:r>
              <a:t>/: Sfințească-se Numele Tău.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Amin, amin, așa să fie!</a:t>
            </a:r>
            <a:br/>
            <a:r>
              <a:t>Sfințească-se Numele Tău.</a:t>
            </a:r>
            <a:br/>
            <a:r>
              <a:t>Amin, amin, amin, amin,</a:t>
            </a:r>
            <a:br/>
            <a:r>
              <a:t>/: Sfințească-se Numele Tău.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