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Te-aștept Isuse, privind la ceruri</a:t>
            </a:r>
            <a:br/>
            <a:r>
              <a:t>Să văd dacă Tu vii</a:t>
            </a:r>
            <a:br/>
            <a:r>
              <a:t>În orice seară eu Te chem iară</a:t>
            </a:r>
            <a:br/>
            <a:r>
              <a:t>Pentru a mă pregăti.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Tu ești aproape, poate la noapte</a:t>
            </a:r>
            <a:br/>
            <a:r>
              <a:t>S-ar întâmpla să vii</a:t>
            </a:r>
            <a:br/>
            <a:r>
              <a:t>Haina-i pătată, nu e curată</a:t>
            </a:r>
            <a:br/>
            <a:r>
              <a:t>Ce fac eu dacă vii?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Aștept și ziua și-mi este teamă</a:t>
            </a:r>
            <a:br/>
            <a:r>
              <a:t>Că Tu vei apărea</a:t>
            </a:r>
            <a:br/>
            <a:r>
              <a:t>Tu dă-mi putere să n-am durere</a:t>
            </a:r>
            <a:br/>
            <a:r>
              <a:t>Ca să mă pot lupta.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Al Tău sfânt sânge și-acuma curge</a:t>
            </a:r>
            <a:br/>
            <a:r>
              <a:t>El poate a mă spăla</a:t>
            </a:r>
            <a:br/>
            <a:r>
              <a:t>De orice vină, de orice tină</a:t>
            </a:r>
            <a:br/>
            <a:r>
              <a:t>Tu iar mă poți ierta.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dimineața dispare ceața</a:t>
            </a:r>
            <a:br/>
            <a:r>
              <a:t>Deodată am tresărit</a:t>
            </a:r>
            <a:br/>
            <a:r>
              <a:t>Mă scol degrabă, privesc afară</a:t>
            </a:r>
            <a:br/>
            <a:r>
              <a:t>Să văd dac-ai venit.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 orișicare în așteptare</a:t>
            </a:r>
            <a:br/>
            <a:r>
              <a:t>De-acuma stau mereu</a:t>
            </a:r>
            <a:br/>
            <a:r>
              <a:t>Viața mea toată este predată</a:t>
            </a:r>
            <a:br/>
            <a:r>
              <a:t>De-acuma sunt al Tău.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Tu ești aproape, poate la noapte</a:t>
            </a:r>
            <a:br/>
            <a:r>
              <a:t>S-ar întâmpla să vii</a:t>
            </a:r>
            <a:br/>
            <a:r>
              <a:t>Haina-i curată, nu e pătată</a:t>
            </a:r>
            <a:br/>
            <a:r>
              <a:t>De-acuma poți să vii.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