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Te-am găsit pe munții înalți,</a:t>
            </a:r>
            <a:br/>
            <a:r>
              <a:t>Te-am găsit pe margini de râu,</a:t>
            </a:r>
            <a:br/>
            <a:r>
              <a:t>Te-am găsit în parfumul din flori,</a:t>
            </a:r>
            <a:br/>
            <a:r>
              <a:t>Te-am găsit, Isuse, Te-am găsit.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Te-am găsit pe cerul senin,</a:t>
            </a:r>
            <a:br/>
            <a:r>
              <a:t>Te-am găsit pe dealuri și stânci,</a:t>
            </a:r>
            <a:br/>
            <a:r>
              <a:t>Te-am găsit în pădurea-nverzită,</a:t>
            </a:r>
            <a:br/>
            <a:r>
              <a:t>Te-am găsit, Isuse, Te-am găsit.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Te-am găsit în fulgul de nea,</a:t>
            </a:r>
            <a:br/>
            <a:r>
              <a:t>Te-am găsit în stele și-n nori,</a:t>
            </a:r>
            <a:br/>
            <a:r>
              <a:t>Te-am găsit în stropii de ploaie,</a:t>
            </a:r>
            <a:br/>
            <a:r>
              <a:t>Te-am găsit, Isuse, Te-am găsit.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Te-am găsit sus pe Golgota,</a:t>
            </a:r>
            <a:br/>
            <a:r>
              <a:t>Te-am găsit și-atunci mi-ai vorbit,</a:t>
            </a:r>
            <a:br/>
            <a:r>
              <a:t>Te-am găsit fericire mi-ai dat,</a:t>
            </a:r>
            <a:br/>
            <a:r>
              <a:t>Te-am găsit, Isuse, Te-am găsit.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