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Trâmbiți, sunați peste cer și pământ</a:t>
            </a:r>
            <a:br/>
            <a:r>
              <a:t>Vine Isus în curând.</a:t>
            </a:r>
            <a:br/>
            <a:r>
              <a:t>Voi pelerini vă uniți într-un cânt</a:t>
            </a:r>
            <a:br/>
            <a:r>
              <a:t>Vine Isus în curând.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Vine Isus, vine curând!</a:t>
            </a:r>
            <a:br/>
            <a:r>
              <a:t>Vine Isus, vine în curând!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Spuneți coline și munți și câmpii</a:t>
            </a:r>
            <a:br/>
            <a:r>
              <a:t>Vine Isus în curând.</a:t>
            </a:r>
            <a:br/>
            <a:r>
              <a:t>Vine Acel ce pe cruce muri</a:t>
            </a:r>
            <a:br/>
            <a:r>
              <a:t>Vine Isus în curând.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Tunet și fulger spre ceruri sunați</a:t>
            </a:r>
            <a:br/>
            <a:r>
              <a:t>Vine Isus în curând.</a:t>
            </a:r>
            <a:br/>
            <a:r>
              <a:t>Râuri și vânturi solia purtați</a:t>
            </a:r>
            <a:br/>
            <a:r>
              <a:t>Vine Isus în curând.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Veștile zboară prin lume cu zor</a:t>
            </a:r>
            <a:br/>
            <a:r>
              <a:t>Vine Isus în curând.</a:t>
            </a:r>
            <a:br/>
            <a:r>
              <a:t>Strigă popoare-n durerile lor</a:t>
            </a:r>
            <a:br/>
            <a:r>
              <a:t>Vine Isus în curând.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credincioși către ceruri priviți</a:t>
            </a:r>
            <a:br/>
            <a:r>
              <a:t>Vine Isus în curând.</a:t>
            </a:r>
            <a:br/>
            <a:r>
              <a:t>Peste o clipă veți fi fericiți</a:t>
            </a:r>
            <a:br/>
            <a:r>
              <a:t>Vine Isus în curând.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