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Tu ești scăparea mea</a:t>
            </a:r>
            <a:br/>
            <a:r>
              <a:t>La Tine am găsit un loc</a:t>
            </a:r>
            <a:br/>
            <a:r>
              <a:t>De nădejde.</a:t>
            </a:r>
            <a:br/>
            <a:r>
              <a:t>Când toate-n jur se clatină</a:t>
            </a:r>
            <a:br/>
            <a:r>
              <a:t>/: La Tine alerg, la Tine alerg,</a:t>
            </a:r>
            <a:br/>
            <a:r>
              <a:t>Pace Tu îmi dai din plin</a:t>
            </a:r>
            <a:br/>
            <a:r>
              <a:t>Și îmi ștergi lacrima. :/</a:t>
            </a:r>
            <a:br/>
            <a:r>
              <a:t>La Tine alerg.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Tu ești Cetatea mea</a:t>
            </a:r>
            <a:br/>
            <a:r>
              <a:t>Tu ești tăria mea, Tu ești</a:t>
            </a:r>
            <a:br/>
            <a:r>
              <a:t>Izbăvirea mea</a:t>
            </a:r>
            <a:br/>
            <a:r>
              <a:t>Și moștenirea mea</a:t>
            </a:r>
            <a:br/>
            <a:r>
              <a:t>/: În Tine mă încred</a:t>
            </a:r>
            <a:br/>
            <a:r>
              <a:t>Chiar și când mă tem.</a:t>
            </a:r>
            <a:br/>
            <a:r>
              <a:t>În slăbiciunea mea, Doamne</a:t>
            </a:r>
            <a:br/>
            <a:r>
              <a:t>Să fii tăria mea. :/</a:t>
            </a:r>
            <a:br/>
            <a:r>
              <a:t>În Tine mă încred.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