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 cântec răsună în inima mea</a:t>
            </a:r>
            <a:br/>
            <a:r>
              <a:t>E dragostea pentru Isus.</a:t>
            </a:r>
            <a:br/>
            <a:r>
              <a:t>Ea arde ca flacăra neîncetat</a:t>
            </a:r>
            <a:br/>
            <a:r>
              <a:t>Și mă fericește nespus.</a:t>
            </a:r>
            <a:br/>
            <a:r>
              <a:t>Orice suferinți și lacrimi fierbinți</a:t>
            </a:r>
            <a:br/>
            <a:r>
              <a:t>Ce-mi pasă de sunt pe-a mea cale?</a:t>
            </a:r>
            <a:br/>
            <a:r>
              <a:t>Când știu că Isus mă iubește nespus</a:t>
            </a:r>
            <a:br/>
            <a:r>
              <a:t>Și m-așteaptă în ceruri 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Un cântec de dragoste am făurit</a:t>
            </a:r>
            <a:br/>
            <a:r>
              <a:t>Cu el, Doamne, vreau să-Ți slujesc</a:t>
            </a:r>
            <a:br/>
            <a:r>
              <a:t>Și din zori de zi până noaptea târziu</a:t>
            </a:r>
            <a:br/>
            <a:r>
              <a:t>Să-Ți spun vreau mereu: Te iubesc.</a:t>
            </a:r>
            <a:br/>
            <a:r>
              <a:t>Nicicând n-oi uita că-n dragostea Ta</a:t>
            </a:r>
            <a:br/>
            <a:r>
              <a:t>Ca jertfă Te-ai dat pentru mine</a:t>
            </a:r>
            <a:br/>
            <a:r>
              <a:t>Cumplitul păcat mie mi l-a spălat</a:t>
            </a:r>
            <a:br/>
            <a:r>
              <a:t>Al Tău sânge nevinovat.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Un cântec răsună prin munți și prin văi</a:t>
            </a:r>
            <a:br/>
            <a:r>
              <a:t>Și chiar peste mări s-a întins.</a:t>
            </a:r>
            <a:br/>
            <a:r>
              <a:t>Răsună voios și se-ntinde mereu</a:t>
            </a:r>
            <a:br/>
            <a:r>
              <a:t>Întregul pământ a cuprins.</a:t>
            </a:r>
            <a:br/>
            <a:r>
              <a:t>Cu toții aflați și vă bucurați</a:t>
            </a:r>
            <a:br/>
            <a:r>
              <a:t>Iertată vă e orice vină</a:t>
            </a:r>
            <a:br/>
            <a:r>
              <a:t>O, fie slăvit al meu Domn preamărit</a:t>
            </a:r>
            <a:br/>
            <a:r>
              <a:t>Că-al suflet e mântuit.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Isuse, Isuse ce mult Te iubesc</a:t>
            </a:r>
            <a:br/>
            <a:r>
              <a:t>Te cheamă tot sufletul meu.</a:t>
            </a:r>
            <a:br/>
            <a:r>
              <a:t>Păstrează-mă veșnic la sânu-Ți iubit</a:t>
            </a:r>
            <a:br/>
            <a:r>
              <a:t>Păstrează-mă-ntruna mereu.</a:t>
            </a:r>
            <a:br/>
            <a:r>
              <a:t>Isuse divin, cununa de spini</a:t>
            </a:r>
            <a:br/>
            <a:r>
              <a:t>Mă lasă s-o port pentru Tine</a:t>
            </a:r>
            <a:br/>
            <a:r>
              <a:t>Să-Ți pot arăta dorul și dragostea</a:t>
            </a:r>
            <a:br/>
            <a:r>
              <a:t>Care cântă în inima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