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Un cor îngeresc</a:t>
            </a:r>
            <a:br/>
            <a:r>
              <a:t>Din cer se-aude chemând:</a:t>
            </a:r>
            <a:br/>
            <a:r>
              <a:t>„O, păcătos, vin' la Isus!”,</a:t>
            </a:r>
            <a:br/>
            <a:r>
              <a:t>Vino, vino!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Hai, hai la El, nu mai sta</a:t>
            </a:r>
            <a:br/>
            <a:r>
              <a:t>Azi Isus te cheamă: „Vino,vino!” :/</a:t>
            </a:r>
            <a:br/>
            <a:r>
              <a:t>Vino!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Străin tu dacă ești,</a:t>
            </a:r>
            <a:br/>
            <a:r>
              <a:t>De ce pribeag mai rătăcești?</a:t>
            </a:r>
            <a:br/>
            <a:r>
              <a:t>N-auzi chemarea Lui Isus:</a:t>
            </a:r>
            <a:br/>
            <a:r>
              <a:t>„Vino, vino!”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Hai, hai la El, nu mai sta</a:t>
            </a:r>
            <a:br/>
            <a:r>
              <a:t>Azi Isus te cheamă: „Vino,vino!” :/</a:t>
            </a:r>
            <a:br/>
            <a:r>
              <a:t>Vino!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Urcând sus pe Calvar</a:t>
            </a:r>
            <a:br/>
            <a:r>
              <a:t>Isus Și-a dat viața-n dar</a:t>
            </a:r>
            <a:br/>
            <a:r>
              <a:t>De-aceea astăzi te chemăm:</a:t>
            </a:r>
            <a:br/>
            <a:r>
              <a:t>Vino, vino!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Hai, hai la El, nu mai sta</a:t>
            </a:r>
            <a:br/>
            <a:r>
              <a:t>Azi Isus te cheamă: „Vino,vino!” :/</a:t>
            </a:r>
            <a:br/>
            <a:r>
              <a:t>Vino!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/: Tu nici nu te gândești</a:t>
            </a:r>
            <a:br/>
            <a:r>
              <a:t>Că poate mâine nu mai ești</a:t>
            </a:r>
            <a:br/>
            <a:r>
              <a:t>Pe-acest pământ ce-l locuiești.</a:t>
            </a:r>
            <a:br/>
            <a:r>
              <a:t>Vino, vino!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Hai, hai la El, nu mai sta</a:t>
            </a:r>
            <a:br/>
            <a:r>
              <a:t>Azi Isus te cheamă: „Vino,vino!” :/</a:t>
            </a:r>
            <a:br/>
            <a:r>
              <a:t>Vino!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