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Va veni Domnul când nici nu o să știi</a:t>
            </a:r>
            <a:br/>
            <a:r>
              <a:t>Și vei zbura sus în cer spre veșnicii</a:t>
            </a:r>
            <a:br/>
            <a:r>
              <a:t>Te-ai pregătit ca să zbori cu Duhul Sfânt</a:t>
            </a:r>
            <a:br/>
            <a:r>
              <a:t>Ai încheiat tu cu Cerul legământ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Ziua nu-i departe,</a:t>
            </a:r>
            <a:br/>
            <a:r>
              <a:t>Ia aminte soră, frate</a:t>
            </a:r>
            <a:br/>
            <a:r>
              <a:t>Ziua-ceea-i mai aproape-azi ca oricând</a:t>
            </a:r>
            <a:br/>
            <a:r>
              <a:t>Dumnezeu așteaptă</a:t>
            </a:r>
            <a:br/>
            <a:r>
              <a:t>Și răsplata-i va fi dreaptă</a:t>
            </a:r>
            <a:br/>
            <a:r>
              <a:t>Nu uitați de mântuirea voastră-acum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iubește pe cei neprihăniți</a:t>
            </a:r>
            <a:br/>
            <a:r>
              <a:t>Veniți cu toți azi la El fiți fericiți</a:t>
            </a:r>
            <a:br/>
            <a:r>
              <a:t>Domnul păzește pe toți cei ce-L iubesc</a:t>
            </a:r>
            <a:br/>
            <a:r>
              <a:t>El le da viață în cerul cel de veci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Zilele trec ca și gându-n veșnicii</a:t>
            </a:r>
            <a:br/>
            <a:r>
              <a:t>Și Dumnezeu te așteaptă ca să vii</a:t>
            </a:r>
            <a:br/>
            <a:r>
              <a:t>Ziua de mâine poate nu-i a ta</a:t>
            </a:r>
            <a:br/>
            <a:r>
              <a:t>Întoarce-te la credință nu uita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