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Valea umbrei morții nu va mai fi</a:t>
            </a:r>
            <a:br/>
            <a:r>
              <a:t>Când Isus pe nori albi se va ivi;</a:t>
            </a:r>
            <a:br/>
            <a:r>
              <a:t>Veselia ne va împrejmui</a:t>
            </a:r>
            <a:br/>
            <a:r>
              <a:t>Acasă când vom sosi.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Cu drag El te va primi, :/</a:t>
            </a:r>
            <a:br/>
            <a:r>
              <a:t>Chiar și cântul nostru se va-mplini</a:t>
            </a:r>
            <a:br/>
            <a:r>
              <a:t>Când Domnul va reveni.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Plânsul și necazul nu vor mai fi</a:t>
            </a:r>
            <a:br/>
            <a:r>
              <a:t>Când Isus pe nori albi se va ivi.</a:t>
            </a:r>
            <a:br/>
            <a:r>
              <a:t>Liniștea pe față se va vădi</a:t>
            </a:r>
            <a:br/>
            <a:r>
              <a:t>Cand Domnul va reveni.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Vor fi cânturi noi, vor fi bucurii</a:t>
            </a:r>
            <a:br/>
            <a:r>
              <a:t>Când Isus pe nori albi se va ivi;</a:t>
            </a:r>
            <a:br/>
            <a:r>
              <a:t>Pe meleaguri de paradis vom fi</a:t>
            </a:r>
            <a:br/>
            <a:r>
              <a:t>Și pacea ne va însoți.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Spaima și-ntristarea nu vor mai fi</a:t>
            </a:r>
            <a:br/>
            <a:r>
              <a:t>Când Isus pe nori albi se va ivi</a:t>
            </a:r>
            <a:br/>
            <a:r>
              <a:t>Bucuria ne va împrejmui</a:t>
            </a:r>
            <a:br/>
            <a:r>
              <a:t>Când Domnul va reveni.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