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Veniți cu credință, plini de bucurie</a:t>
            </a:r>
            <a:br/>
            <a:r>
              <a:t>Veniți, o, veniți toți azi la Betleem!</a:t>
            </a:r>
            <a:br/>
            <a:r>
              <a:t>Iată în staul s-a născut Mesia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Veniți să ne-nchinăm Lui,</a:t>
            </a:r>
            <a:br/>
            <a:r>
              <a:t>Veniți să ne-nchinăm Lui</a:t>
            </a:r>
            <a:br/>
            <a:r>
              <a:t>Veniți să ne-nchinăm Lui, Domnului.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Cântați cor de îngeri cânt de închinare</a:t>
            </a:r>
            <a:br/>
            <a:r>
              <a:t>Cântați oști mărețe din cerul de sus</a:t>
            </a:r>
            <a:br/>
            <a:r>
              <a:t>Slavă și cinste, cânt de adorare.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Sub stelele-n cântec, cântul vostru sune</a:t>
            </a:r>
            <a:br/>
            <a:r>
              <a:t>Și-n inimi smerite un tron așezați.</a:t>
            </a:r>
            <a:br/>
            <a:r>
              <a:t>Din cer Mesia a venit în lume.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