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Vestea bună îngerii-au adus</a:t>
            </a:r>
            <a:br/>
            <a:r>
              <a:t>Vestea bună la noi a ajuns.</a:t>
            </a:r>
            <a:br/>
            <a:r>
              <a:t>S-a născut Mesia profețit,</a:t>
            </a:r>
            <a:br/>
            <a:r>
              <a:t>Jos la noi, pe Pământ a venit.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Slavă sus în ceruri, pace pe pământ!</a:t>
            </a:r>
            <a:br/>
            <a:r>
              <a:t>S-a născut Mesia, Domnul nostru sfânt.</a:t>
            </a:r>
            <a:br/>
            <a:r>
              <a:t>Cor de îngeri cântă Lui neîncetat:</a:t>
            </a:r>
            <a:br/>
            <a:r>
              <a:t>Numele Lui fie lăudat!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Saltă Betleeme, mic oraș</a:t>
            </a:r>
            <a:br/>
            <a:r>
              <a:t>Căci în tin' se naște-un copilaș.</a:t>
            </a:r>
            <a:br/>
            <a:r>
              <a:t>Mântuirea la noi a venit,</a:t>
            </a:r>
            <a:br/>
            <a:r>
              <a:t>Domnul cerului fie slăvit!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