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Vestit-au îngerii din cer,</a:t>
            </a:r>
            <a:br/>
            <a:r>
              <a:t>În câmp, jos la păstori:</a:t>
            </a:r>
            <a:br/>
            <a:r>
              <a:t>Acum vi s-a născut Hristos,</a:t>
            </a:r>
            <a:br/>
            <a:r>
              <a:t>La lume de folos!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Cu îngerii, toți să-I cântăm,</a:t>
            </a:r>
            <a:br/>
            <a:r>
              <a:t>Cu îngerii, toți să-I cântăm,</a:t>
            </a:r>
            <a:br/>
            <a:r>
              <a:t>Și cu oastea ceea cerească,</a:t>
            </a:r>
            <a:br/>
            <a:r>
              <a:t>Laudă lui Dumnezeu!</a:t>
            </a:r>
            <a:br/>
            <a:r>
              <a:t>Mărire, mărire,</a:t>
            </a:r>
            <a:br/>
            <a:r>
              <a:t>Lui Dumnezeu din înălțime,</a:t>
            </a:r>
            <a:br/>
            <a:r>
              <a:t>Pace fie pe pământ!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îngerii la cer s-au dus,</a:t>
            </a:r>
            <a:br/>
            <a:r>
              <a:t>Atunci păstorii-au zis:</a:t>
            </a:r>
            <a:br/>
            <a:r>
              <a:t>Să mergem, dar, la Betleem,</a:t>
            </a:r>
            <a:br/>
            <a:r>
              <a:t>Hristos ca să-L vedem!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alergăm și noi cu toți,</a:t>
            </a:r>
            <a:br/>
            <a:r>
              <a:t>La ieslea lui Hristos!</a:t>
            </a:r>
            <a:br/>
            <a:r>
              <a:t>Și împreună cu păstori,</a:t>
            </a:r>
            <a:br/>
            <a:r>
              <a:t>O veste să primim!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