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Viața făr' de Tine Tată ceresc</a:t>
            </a:r>
            <a:br/>
            <a:r>
              <a:t>Este doar deșertăciune</a:t>
            </a:r>
            <a:br/>
            <a:r>
              <a:t>Numai Tu poți da vieții un sens</a:t>
            </a:r>
            <a:br/>
            <a:r>
              <a:t>Ca să trăim pentru Tine.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Viața mea Tu mi-ai schimbat Isus</a:t>
            </a:r>
            <a:br/>
            <a:r>
              <a:t>Și-ai făcut un om nou din mine</a:t>
            </a:r>
            <a:br/>
            <a:r>
              <a:t>Ai pus în mine un dor nespus</a:t>
            </a:r>
            <a:br/>
            <a:r>
              <a:t>Dorul de-a fi lângă Tine.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Duhul Tău Sfânt ne-a dat dragostea Ta</a:t>
            </a:r>
            <a:br/>
            <a:r>
              <a:t>Și brațul Tău ocrotire</a:t>
            </a:r>
            <a:br/>
            <a:r>
              <a:t>Numai în Tine Isuse iubit</a:t>
            </a:r>
            <a:br/>
            <a:r>
              <a:t>Pot să găsesc fericire.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Viața ta poate-a schimba Isus</a:t>
            </a:r>
            <a:br/>
            <a:r>
              <a:t>Poate face-un om nou din tine</a:t>
            </a:r>
            <a:br/>
            <a:r>
              <a:t>Astăzi îndreaptă-ți privirea sus</a:t>
            </a:r>
            <a:br/>
            <a:r>
              <a:t>Iată că Mirele vine.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