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Viața-i ca un tren de munte</a:t>
            </a:r>
            <a:br/>
            <a:r>
              <a:t>Cu-n mecanic iscusit</a:t>
            </a:r>
            <a:br/>
            <a:r>
              <a:t>Drumu-ncepe de la leagăn</a:t>
            </a:r>
            <a:br/>
            <a:r>
              <a:t>Și-are la mormânt sfârșit.</a:t>
            </a:r>
            <a:br/>
            <a:r>
              <a:t>Vezi tunele și semnale,</a:t>
            </a:r>
            <a:br/>
            <a:r>
              <a:t>Curajos călătorești,</a:t>
            </a:r>
            <a:br/>
            <a:r>
              <a:t>Ține mâna strâns pe frână,</a:t>
            </a:r>
            <a:br/>
            <a:r>
              <a:t>Drumul vezi să nu-l greșești!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 Isuse, (u-u-u)</a:t>
            </a:r>
            <a:br/>
            <a:r>
              <a:t>Tu condu-ne (u-u-u)</a:t>
            </a:r>
            <a:br/>
            <a:r>
              <a:t>Până-n locul pregătit</a:t>
            </a:r>
            <a:br/>
            <a:r>
              <a:t>Unde îngeri (u-u-u)</a:t>
            </a:r>
            <a:br/>
            <a:r>
              <a:t>Ne așteaptă (u-u-u)</a:t>
            </a:r>
            <a:br/>
            <a:r>
              <a:t>Să-Ți cântăm Isus iubit.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Peste văi prăpăstioase</a:t>
            </a:r>
            <a:br/>
            <a:r>
              <a:t>Poduri lungi vei traversa</a:t>
            </a:r>
            <a:br/>
            <a:r>
              <a:t>Dar Isus stă și privește,</a:t>
            </a:r>
            <a:br/>
            <a:r>
              <a:t>Calea-aceasta-i viața ta.</a:t>
            </a:r>
            <a:br/>
            <a:r>
              <a:t>Fi atent la avalanșe,</a:t>
            </a:r>
            <a:br/>
            <a:r>
              <a:t>Datoria să-mplinești,</a:t>
            </a:r>
            <a:br/>
            <a:r>
              <a:t>Ține mâna strâns pe frână</a:t>
            </a:r>
            <a:br/>
            <a:r>
              <a:t>Drumul vezi să nu-l greșești.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Când cu bine-ajungi la maluri</a:t>
            </a:r>
            <a:br/>
            <a:r>
              <a:t>Și-apoi treci peste Iordan</a:t>
            </a:r>
            <a:br/>
            <a:r>
              <a:t>Vezi o gară-mpodobită:</a:t>
            </a:r>
            <a:br/>
            <a:r>
              <a:t>E Cerescul Canaan.</a:t>
            </a:r>
            <a:br/>
            <a:r>
              <a:t>A-ici tre-nul se o-preș-te,</a:t>
            </a:r>
            <a:br/>
            <a:r>
              <a:t>Tu co-bori, ești o-bo-sit,</a:t>
            </a:r>
            <a:br/>
            <a:r>
              <a:t>Însă Isus îți grăiește:</a:t>
            </a:r>
            <a:br/>
            <a:r>
              <a:t>"Călător, bine-ai venit!"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