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Voi binecuvânta pe Domnul în orice vreme</a:t>
            </a:r>
            <a:br/>
            <a:r>
              <a:t>Lauda Lui va fi totdeauna-n gura mea.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Înălțați pe Domnul împreună cu mine,</a:t>
            </a:r>
            <a:br/>
            <a:r>
              <a:t>Să lăudăm cu toții numele Lui.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Eu am căutat pe Domnul și mi-a răspuns</a:t>
            </a:r>
            <a:br/>
            <a:r>
              <a:t>M-a izbăvit din toate temerile mele.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Gustați și vedeți ce bun este Domnul</a:t>
            </a:r>
            <a:br/>
            <a:r>
              <a:t>Ferice de omul care se încrede-n El.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