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Zidește în mine o inimă</a:t>
            </a:r>
            <a:br/>
            <a:r>
              <a:t>Curată, Dumnezeule</a:t>
            </a:r>
            <a:br/>
            <a:r>
              <a:t>Și pune în mine un duh nou,</a:t>
            </a:r>
            <a:br/>
            <a:r>
              <a:t>Statornic, Dumnezeule!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mă lepăda, de la fața Ta</a:t>
            </a:r>
            <a:br/>
            <a:r>
              <a:t>Și nu lua de la mine Duhul Tău cel Sfânt!</a:t>
            </a:r>
            <a:br/>
            <a:r>
              <a:t>Dă-mi iarăși bucuria mântuirii Tale,</a:t>
            </a:r>
            <a:br/>
            <a:r>
              <a:t>Umple-mă cu Duhul Tău cel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