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Isus Mântuitorul,</a:t>
            </a:r>
            <a:br/>
            <a:r>
              <a:t>Dumnezeu vă dă</a:t>
            </a:r>
            <a:br/>
            <a:r>
              <a:t>Un Mântuitor prin care</a:t>
            </a:r>
            <a:br/>
            <a:r>
              <a:t>Voi sunteţi iertaţi,</a:t>
            </a:r>
            <a:br/>
            <a:r>
              <a:t>Un Mântuitor puternic,</a:t>
            </a:r>
            <a:br/>
            <a:r>
              <a:t>Tare pe pământ şi-n cer.</a:t>
            </a:r>
            <a:br/>
            <a:r>
              <a:t>Numai strâns lipiţi de Domnul</a:t>
            </a:r>
            <a:br/>
            <a:r>
              <a:t>Sunteţi fericiţi.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vă face să trăiţi, chiar</a:t>
            </a:r>
            <a:br/>
            <a:r>
              <a:t>Cum a trăit El.</a:t>
            </a:r>
            <a:br/>
            <a:r>
              <a:t>Îl puteţi urma oriunde,</a:t>
            </a:r>
            <a:br/>
            <a:r>
              <a:t>Fiind nebiruiţi.</a:t>
            </a:r>
            <a:br/>
            <a:r>
              <a:t>Până la sfârşitul vieţii,</a:t>
            </a:r>
            <a:br/>
            <a:r>
              <a:t>Domnul vă va ocroti;</a:t>
            </a:r>
            <a:br/>
            <a:r>
              <a:t>Chiar şi-n ceasul morţii, Domnul</a:t>
            </a:r>
            <a:br/>
            <a:r>
              <a:t>Lângă voi va fi.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Tu, Isuse,-ncredinţează-i</a:t>
            </a:r>
            <a:br/>
            <a:r>
              <a:t>Că puterea Ta</a:t>
            </a:r>
            <a:br/>
            <a:r>
              <a:t>Ţine pe cin’ Te iubeşte</a:t>
            </a:r>
            <a:br/>
            <a:r>
              <a:t>Pe drumul cel drept;</a:t>
            </a:r>
            <a:br/>
            <a:r>
              <a:t>Că Tu şi pe cei mai slabi vrei</a:t>
            </a:r>
            <a:br/>
            <a:r>
              <a:t>Să-i păzeşti de-orice păcat,</a:t>
            </a:r>
            <a:br/>
            <a:r>
              <a:t>Ca să treacă prin viaţă</a:t>
            </a:r>
            <a:br/>
            <a:r>
              <a:t>Veseli şi curaţi.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Chiar de-ar fi-ntuneric, Doamne,</a:t>
            </a:r>
            <a:br/>
            <a:r>
              <a:t>Chiar de-ar fi furtuni,</a:t>
            </a:r>
            <a:br/>
            <a:r>
              <a:t>Noi primim îmbărbătare</a:t>
            </a:r>
            <a:br/>
            <a:r>
              <a:t>Din puterea Ta.</a:t>
            </a:r>
            <a:br/>
            <a:r>
              <a:t>Şi încrezători în Tine,</a:t>
            </a:r>
            <a:br/>
            <a:r>
              <a:t>Vom înainta spre cer,</a:t>
            </a:r>
            <a:br/>
            <a:r>
              <a:t>Salutând, mai dinainte,</a:t>
            </a:r>
            <a:br/>
            <a:r>
              <a:t>Ziua de apoi.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