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cer eu am o casă</a:t>
            </a:r>
            <a:br/>
            <a:r>
              <a:t>Cu plai strălucitor,</a:t>
            </a:r>
            <a:br/>
            <a:r>
              <a:t>Acolo unde-i Domnul</a:t>
            </a:r>
            <a:br/>
            <a:r>
              <a:t>Și-al îngerilor cor.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Mi-e dor, mi-e dor</a:t>
            </a:r>
            <a:br/>
            <a:r>
              <a:t>De-al meu Mântuitor,</a:t>
            </a:r>
            <a:br/>
            <a:r>
              <a:t>De-al meu ceresc cămin.</a:t>
            </a:r>
            <a:br/>
            <a:r>
              <a:t>O, vin’, Isuse, vin’.</a:t>
            </a:r>
            <a:br/>
            <a:r>
              <a:t>Căci lumea-i rea,</a:t>
            </a:r>
            <a:br/>
            <a:r>
              <a:t>Suntem străini în ea,</a:t>
            </a:r>
            <a:br/>
            <a:r>
              <a:t>Ne du cu Tine sus, iubit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Din lumea unde-i noapte,</a:t>
            </a:r>
            <a:br/>
            <a:r>
              <a:t>Din lumea de-ncercări,</a:t>
            </a:r>
            <a:br/>
            <a:r>
              <a:t>Călătorim departe,</a:t>
            </a:r>
            <a:br/>
            <a:r>
              <a:t>Mai sus, mai sus în zări.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Mi-e dor, mi-e dor</a:t>
            </a:r>
            <a:br/>
            <a:r>
              <a:t>De-al meu Mântuitor,</a:t>
            </a:r>
            <a:br/>
            <a:r>
              <a:t>De-al meu ceresc cămin.</a:t>
            </a:r>
            <a:br/>
            <a:r>
              <a:t>O, vin’, Isuse, vin’.</a:t>
            </a:r>
            <a:br/>
            <a:r>
              <a:t>Căci lumea-i rea,</a:t>
            </a:r>
            <a:br/>
            <a:r>
              <a:t>Suntem străini în ea,</a:t>
            </a:r>
            <a:br/>
            <a:r>
              <a:t>Ne du cu Tine sus, iubit Isus!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Aștept, Isuse, ceasul</a:t>
            </a:r>
            <a:br/>
            <a:r>
              <a:t>Când vei veni la noi,</a:t>
            </a:r>
            <a:br/>
            <a:r>
              <a:t>Căci arde-n inimi doru’</a:t>
            </a:r>
            <a:br/>
            <a:r>
              <a:t>‘Ntâlnirii de apoi.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Mi-e dor, mi-e dor</a:t>
            </a:r>
            <a:br/>
            <a:r>
              <a:t>De-al meu Mântuitor,</a:t>
            </a:r>
            <a:br/>
            <a:r>
              <a:t>De-al meu ceresc cămin.</a:t>
            </a:r>
            <a:br/>
            <a:r>
              <a:t>O, vin’, Isuse, vin’.</a:t>
            </a:r>
            <a:br/>
            <a:r>
              <a:t>Căci lumea-i rea,</a:t>
            </a:r>
            <a:br/>
            <a:r>
              <a:t>Suntem străini în ea,</a:t>
            </a:r>
            <a:br/>
            <a:r>
              <a:t>Ne du cu Tine sus, iubit Isus!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Fă să răsară-odată</a:t>
            </a:r>
            <a:br/>
            <a:r>
              <a:t>Dorită Fața Ta!</a:t>
            </a:r>
            <a:br/>
            <a:r>
              <a:t>Și-n dulcea dimineață</a:t>
            </a:r>
            <a:br/>
            <a:r>
              <a:t>Cu Tin’ ne-om bucura.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Mi-e dor, mi-e dor</a:t>
            </a:r>
            <a:br/>
            <a:r>
              <a:t>De-al meu Mântuitor,</a:t>
            </a:r>
            <a:br/>
            <a:r>
              <a:t>De-al meu ceresc cămin.</a:t>
            </a:r>
            <a:br/>
            <a:r>
              <a:t>O, vin’, Isuse, vin’.</a:t>
            </a:r>
            <a:br/>
            <a:r>
              <a:t>Căci lumea-i rea,</a:t>
            </a:r>
            <a:br/>
            <a:r>
              <a:t>Suntem străini în ea,</a:t>
            </a:r>
            <a:br/>
            <a:r>
              <a:t>Ne du cu Tine sus, iubit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