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cer noi mergem ca acas';</a:t>
            </a:r>
            <a:br/>
            <a:r>
              <a:t>Tu nu mergi? Tu nu mergi?</a:t>
            </a:r>
            <a:br/>
            <a:r>
              <a:t>Spre moştenirea cea de veci;</a:t>
            </a:r>
            <a:br/>
            <a:r>
              <a:t>Tu nu mergi? Tu nu mergi?</a:t>
            </a:r>
            <a:br/>
            <a:r>
              <a:t>Atâţi-naintea ta s-au dus</a:t>
            </a:r>
            <a:br/>
            <a:r>
              <a:t>Iertaţi şi slobozi de păcat</a:t>
            </a:r>
            <a:br/>
            <a:r>
              <a:t>Şi-s gata toţi a te primi:</a:t>
            </a:r>
            <a:br/>
            <a:r>
              <a:t>Tu nu mergi? Tu nu mergi?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cer sunt numai fericiri,</a:t>
            </a:r>
            <a:br/>
            <a:r>
              <a:t>Hai cu noi, hai şi tu!</a:t>
            </a:r>
            <a:br/>
            <a:r>
              <a:t>Acolo-s numai bucurii.</a:t>
            </a:r>
            <a:br/>
            <a:r>
              <a:t>Hai cu noi, hai şi tu!</a:t>
            </a:r>
            <a:br/>
            <a:r>
              <a:t>Acolo face să trăieşti,</a:t>
            </a:r>
            <a:br/>
            <a:r>
              <a:t>– Căci tu trăieşti cu Dumnezeu –</a:t>
            </a:r>
            <a:br/>
            <a:r>
              <a:t>Şi-n El ai orişice doreşti.</a:t>
            </a:r>
            <a:br/>
            <a:r>
              <a:t>Hai cu noi, hai şi tu!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'Ntr-acolo calea nu e grea.</a:t>
            </a:r>
            <a:br/>
            <a:r>
              <a:t>Vrei să mergi? Vrei să mergi?</a:t>
            </a:r>
            <a:br/>
            <a:r>
              <a:t>Să crezi şi scoală din păcat!</a:t>
            </a:r>
            <a:br/>
            <a:r>
              <a:t>Hai cu noi, hai şi tu!</a:t>
            </a:r>
            <a:br/>
            <a:r>
              <a:t>Auzi, Isus îţi spune-acum:</a:t>
            </a:r>
            <a:br/>
            <a:r>
              <a:t>„Ia-ţi crucea şi urmează-Mă!</a:t>
            </a:r>
            <a:br/>
            <a:r>
              <a:t>Şi-atunci eşti slobod de poveri."</a:t>
            </a:r>
            <a:br/>
            <a:r>
              <a:t>Vrei să mergi? Vrei să mergi?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ce nu vrei să zici şi tu:</a:t>
            </a:r>
            <a:br/>
            <a:r>
              <a:t>„Vreau să merg, merg şi eu.</a:t>
            </a:r>
            <a:br/>
            <a:r>
              <a:t>Mă-ncred în vorba lui Isus,</a:t>
            </a:r>
            <a:br/>
            <a:r>
              <a:t>Vreau să merg, merg şi eu.</a:t>
            </a:r>
            <a:br/>
            <a:r>
              <a:t>Las lumea cu-ale ei minciuni,</a:t>
            </a:r>
            <a:br/>
            <a:r>
              <a:t>Urmez în totul pe Isus,</a:t>
            </a:r>
            <a:br/>
            <a:r>
              <a:t>El mi-este totul, mi-e de-ajuns,</a:t>
            </a:r>
            <a:br/>
            <a:r>
              <a:t>Merg şi eu, merg şi eu!"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