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În faţa crucii-ngenuncheat,</a:t>
            </a:r>
            <a:br/>
            <a:r>
              <a:t>Învăţ ce e iubirea,</a:t>
            </a:r>
            <a:br/>
            <a:r>
              <a:t>Învăţ că Tu mi-ai câştigat</a:t>
            </a:r>
            <a:br/>
            <a:r>
              <a:t>Prin jertfă mântuirea.</a:t>
            </a:r>
            <a:br/>
            <a:r>
              <a:t>Cu al Tău sânge preacurat,</a:t>
            </a:r>
            <a:br/>
            <a:r>
              <a:t>Fiinţa mi-ai răscumpărat.</a:t>
            </a:r>
            <a:br/>
            <a:r>
              <a:t>Fii binecuvântat!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'Nainte chiar de veşnicii,</a:t>
            </a:r>
            <a:br/>
            <a:r>
              <a:t>Tu Te-ai gândit la mine;</a:t>
            </a:r>
            <a:br/>
            <a:r>
              <a:t>Lumina zilei n-o zării,</a:t>
            </a:r>
            <a:br/>
            <a:r>
              <a:t>Şi-am fost iubit de Tine.</a:t>
            </a:r>
            <a:br/>
            <a:r>
              <a:t>Şi de la leagăn m-ai iubit,</a:t>
            </a:r>
            <a:br/>
            <a:r>
              <a:t>Har peste har mi-ai dăruit.</a:t>
            </a:r>
            <a:br/>
            <a:r>
              <a:t>De-aceea fii slăvit!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Tot ce am eu şi tot ce sunt</a:t>
            </a:r>
            <a:br/>
            <a:r>
              <a:t>Îţi datorez doar Ţie;</a:t>
            </a:r>
            <a:br/>
            <a:r>
              <a:t>De-aceea viaţa-mi pe pământ</a:t>
            </a:r>
            <a:br/>
            <a:r>
              <a:t>Vreau doar a Ta să fie!</a:t>
            </a:r>
            <a:br/>
            <a:r>
              <a:t>Mă dau cu totu-n slujba Ta,</a:t>
            </a:r>
            <a:br/>
            <a:r>
              <a:t>Îţi dăruiesc inima mea:</a:t>
            </a:r>
            <a:br/>
            <a:r>
              <a:t>Fii Tu Stăpân în ea!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