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sfârşit, Îţi dau viaţa</a:t>
            </a:r>
            <a:br/>
            <a:r>
              <a:t>O! Mântuitorul meu;</a:t>
            </a:r>
            <a:br/>
            <a:r>
              <a:t>Eu Ţi-o dau în stăpânire</a:t>
            </a:r>
            <a:br/>
            <a:r>
              <a:t>Chiar acum şi chiar aici.</a:t>
            </a:r>
            <a:br/>
            <a:r>
              <a:t>Ale mele mari păcate</a:t>
            </a:r>
            <a:br/>
            <a:r>
              <a:t>Eu acuma Ţi le-aduc,</a:t>
            </a:r>
            <a:br/>
            <a:r>
              <a:t>Să le speli în al Tău sânge</a:t>
            </a:r>
            <a:br/>
            <a:r>
              <a:t>O! prea Bun Mântuitor.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zadar mă lupt întruna,</a:t>
            </a:r>
            <a:br/>
            <a:r>
              <a:t>Ca să-mi birui inima.</a:t>
            </a:r>
            <a:br/>
            <a:r>
              <a:t>Tu cunoşti aceste lanţuri</a:t>
            </a:r>
            <a:br/>
            <a:r>
              <a:t>Şi dureri ce nu se spun.</a:t>
            </a:r>
            <a:br/>
            <a:r>
              <a:t>Cu nespusa Ta putere,</a:t>
            </a:r>
            <a:br/>
            <a:r>
              <a:t>Rupe-al patimilor lanţ</a:t>
            </a:r>
            <a:br/>
            <a:r>
              <a:t>Şi, prin Duhul Tău de viaţă,</a:t>
            </a:r>
            <a:br/>
            <a:r>
              <a:t>Din păcat ridică-mă!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predau în totul Ţie,</a:t>
            </a:r>
            <a:br/>
            <a:r>
              <a:t>Fără să păstrez ceva;</a:t>
            </a:r>
            <a:br/>
            <a:r>
              <a:t>Iată, vin să fac îndată</a:t>
            </a:r>
            <a:br/>
            <a:r>
              <a:t>Orişice porunc-a Ta.</a:t>
            </a:r>
            <a:br/>
            <a:r>
              <a:t>Dă-mi un duh de ascultare,</a:t>
            </a:r>
            <a:br/>
            <a:r>
              <a:t>Ca să fac tot ce vrei Tu,</a:t>
            </a:r>
            <a:br/>
            <a:r>
              <a:t>Şi să vin fără zăbavă</a:t>
            </a:r>
            <a:br/>
            <a:r>
              <a:t>Orişiunde Tu mă chemi!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Legământul meu cu Tine</a:t>
            </a:r>
            <a:br/>
            <a:r>
              <a:t>Tu pecetluieşte-l azi,</a:t>
            </a:r>
            <a:br/>
            <a:r>
              <a:t>Cu-al Tău sânge curs pe cruce</a:t>
            </a:r>
            <a:br/>
            <a:r>
              <a:t>Pentru-al meu grozav păcat!</a:t>
            </a:r>
            <a:br/>
            <a:r>
              <a:t>Când privesc numai spre mine,</a:t>
            </a:r>
            <a:br/>
            <a:r>
              <a:t>Văd doar neputinţa mea,</a:t>
            </a:r>
            <a:br/>
            <a:r>
              <a:t>Însă Tu-n a Ta iubire</a:t>
            </a:r>
            <a:br/>
            <a:r>
              <a:t>Mă-ntărești numaidecât.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