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Aş vrea să-ţi spun povestea unui vultur</a:t>
            </a:r>
            <a:br/>
            <a:r>
              <a:t>Pe care îl ţineau de mult legat,</a:t>
            </a:r>
            <a:br/>
            <a:r>
              <a:t>El se-nvârtea-ntr-un cerc mereu acelaşi</a:t>
            </a:r>
            <a:br/>
            <a:r>
              <a:t>Şi liber el credea că l-au lăsat.</a:t>
            </a:r>
            <a:br/>
            <a:r>
              <a:t>Într-o zi stăpânul i-a dat drumul</a:t>
            </a:r>
            <a:br/>
            <a:r>
              <a:t>Inelul de oţel el l-a zdrobit</a:t>
            </a:r>
            <a:br/>
            <a:r>
              <a:t>Spre 'nălţimi bătrânul vultur şi-a luat zborul</a:t>
            </a:r>
            <a:br/>
            <a:r>
              <a:t>Dar curând s-a-ntors în cercul său obişnuit.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Fără lanţuri care să-l ţină</a:t>
            </a:r>
            <a:br/>
            <a:r>
              <a:t>El s-a-ntors la vechiul obicei</a:t>
            </a:r>
            <a:br/>
            <a:r>
              <a:t>Lângă acelaşi lanţ de fier</a:t>
            </a:r>
            <a:br/>
            <a:r>
              <a:t>Pe care stăpânul său l-a dezlegat.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Aş vrea să-ţi spun prietene un lucru</a:t>
            </a:r>
            <a:br/>
            <a:r>
              <a:t>Despre oamenii din vremea de acum,</a:t>
            </a:r>
            <a:br/>
            <a:r>
              <a:t>Ca fel ca vulturul acesta ei sunt liberi</a:t>
            </a:r>
            <a:br/>
            <a:r>
              <a:t>Dar se întorc... se-ntorc mereu din drum.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 aminte prietene şi-nvaţă</a:t>
            </a:r>
            <a:br/>
            <a:r>
              <a:t>Cum să fii liber într-o lume de-nchisori,</a:t>
            </a:r>
            <a:br/>
            <a:r>
              <a:t>Nu te-ntoarce la vechiul mod de viaţă</a:t>
            </a:r>
            <a:br/>
            <a:r>
              <a:t>Deschide-ţi larg aripile şi zbori.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Spre înălţimi, spre lumină,</a:t>
            </a:r>
            <a:br/>
            <a:r>
              <a:t>Spre /: o lume în care vei găsi</a:t>
            </a:r>
            <a:br/>
            <a:r>
              <a:t>Dragoste şi bucurii :/</a:t>
            </a:r>
            <a:br/>
            <a:r>
              <a:t>O lume în care viaţa are rost!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