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Aşa cum sunt, eu, Doamne, vin,</a:t>
            </a:r>
            <a:br/>
            <a:r>
              <a:t>Căci pentru mine ai murit.</a:t>
            </a:r>
            <a:br/>
            <a:r>
              <a:t>Fiindcă-mi zici să vin, eu vin,</a:t>
            </a:r>
            <a:br/>
            <a:r>
              <a:t>Mântuitorule, eu 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Aşa cum sunt: plin de-ndoieli,</a:t>
            </a:r>
            <a:br/>
            <a:r>
              <a:t>Fricos şi neîncrezător,</a:t>
            </a:r>
            <a:br/>
            <a:r>
              <a:t>Fiindcă-mi zici să cred, eu cred,</a:t>
            </a:r>
            <a:br/>
            <a:r>
              <a:t>Mântuitorule, eu cred.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Aşa cum sunt: plin de păcat,</a:t>
            </a:r>
            <a:br/>
            <a:r>
              <a:t>Eu vin smerit la Tine-acum,</a:t>
            </a:r>
            <a:br/>
            <a:r>
              <a:t>Căci Tu eşti gata să mă ierţi;</a:t>
            </a:r>
            <a:br/>
            <a:r>
              <a:t>Mântuitorule, eu vin.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Aşa cum sunt, Tu mă primeşti,</a:t>
            </a:r>
            <a:br/>
            <a:r>
              <a:t>Mă ierţi şi Tu mă faci curat,</a:t>
            </a:r>
            <a:br/>
            <a:r>
              <a:t>Căci Tu, o, Doamne, mă iubeşti,</a:t>
            </a:r>
            <a:br/>
            <a:r>
              <a:t>Mântuitorule, eu 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Aşa cum sunt, eu vin acum,</a:t>
            </a:r>
            <a:br/>
            <a:r>
              <a:t>Căci Tu mă poţi schimba de tot.</a:t>
            </a:r>
            <a:br/>
            <a:r>
              <a:t>Eu vreau să fiu de azi al Tău:</a:t>
            </a:r>
            <a:br/>
            <a:r>
              <a:t>Mântuitorule, eu 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