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Aceasta-i fericirea</a:t>
            </a:r>
            <a:br/>
            <a:r>
              <a:t>Şi desfătarea mea:</a:t>
            </a:r>
            <a:br/>
            <a:r>
              <a:t>Să-Ţi preamăresc iubirea</a:t>
            </a:r>
            <a:br/>
            <a:r>
              <a:t>Şi să trăiesc în ea;</a:t>
            </a:r>
            <a:br/>
            <a:r>
              <a:t>Să fii chiar Tu cu mine,</a:t>
            </a:r>
            <a:br/>
            <a:r>
              <a:t>Să fiu sub ochii Tăi,</a:t>
            </a:r>
            <a:br/>
            <a:r>
              <a:t>Să merg în pas cu Tine,</a:t>
            </a:r>
            <a:br/>
            <a:r>
              <a:t>Fugind de alte căi.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tot ce eu voi face,</a:t>
            </a:r>
            <a:br/>
            <a:r>
              <a:t>Să fiu pe placul Tău,</a:t>
            </a:r>
            <a:br/>
            <a:r>
              <a:t>Şi fi-voi plin de pace</a:t>
            </a:r>
            <a:br/>
            <a:r>
              <a:t>Pe drumul cel mai greu.</a:t>
            </a:r>
            <a:br/>
            <a:r>
              <a:t>Aşa voi fi în stare</a:t>
            </a:r>
            <a:br/>
            <a:r>
              <a:t>Să gust iubirea Ta</a:t>
            </a:r>
            <a:br/>
            <a:r>
              <a:t>Şi-n zilele cu soare,</a:t>
            </a:r>
            <a:br/>
            <a:r>
              <a:t>Şi-n vremea cea mai 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orice ispitire,</a:t>
            </a:r>
            <a:br/>
            <a:r>
              <a:t>La fiecare pas,</a:t>
            </a:r>
            <a:br/>
            <a:r>
              <a:t>Alerg la-a Ta iubire...</a:t>
            </a:r>
            <a:br/>
            <a:r>
              <a:t>Atât mi-a mai rămas!</a:t>
            </a:r>
            <a:br/>
            <a:r>
              <a:t>Iubirea Ta mi-e scutul,</a:t>
            </a:r>
            <a:br/>
            <a:r>
              <a:t>Mereu iubirea Ta;</a:t>
            </a:r>
            <a:br/>
            <a:r>
              <a:t>În ea mi-e tot avutul,</a:t>
            </a:r>
            <a:br/>
            <a:r>
              <a:t>În ea-i tăria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Prin ea eu nu mă</a:t>
            </a:r>
            <a:br/>
            <a:r>
              <a:t>supăr,</a:t>
            </a:r>
            <a:br/>
            <a:r>
              <a:t>Prin ea cu alţii plâng,</a:t>
            </a:r>
            <a:br/>
            <a:r>
              <a:t>Prin ea pe toţi ce sufăr</a:t>
            </a:r>
            <a:br/>
            <a:r>
              <a:t>La Tine-aş vrea să-i</a:t>
            </a:r>
            <a:br/>
            <a:r>
              <a:t>strâng.</a:t>
            </a:r>
            <a:br/>
            <a:r>
              <a:t>Prin ea cred, sufăr totul,</a:t>
            </a:r>
            <a:br/>
            <a:r>
              <a:t>Prin ea pot tot răbda,</a:t>
            </a:r>
            <a:br/>
            <a:r>
              <a:t>Prin ea pot face totul,</a:t>
            </a:r>
            <a:br/>
            <a:r>
              <a:t>Prin ea, numai prin 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Pământul, suferinţa,</a:t>
            </a:r>
            <a:br/>
            <a:r>
              <a:t>Curând nu vor mai fi.</a:t>
            </a:r>
            <a:br/>
            <a:r>
              <a:t>Nădejdea şi credinţa</a:t>
            </a:r>
            <a:br/>
            <a:r>
              <a:t>Chiar ele vor pieri;</a:t>
            </a:r>
            <a:br/>
            <a:r>
              <a:t>Dar scumpa Ta iubire</a:t>
            </a:r>
            <a:br/>
            <a:r>
              <a:t>În veci va dăinui!</a:t>
            </a:r>
            <a:br/>
            <a:r>
              <a:t>Veşnica-mi fericire</a:t>
            </a:r>
            <a:br/>
            <a:r>
              <a:t>Iubirea Ta va fi!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