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Aceluia ce ne-a iertat</a:t>
            </a:r>
            <a:br/>
            <a:r>
              <a:t>Şi vina ne-a spălat,</a:t>
            </a:r>
            <a:br/>
            <a:r>
              <a:t>Prin sângele-I nevinovat,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Să-I dăm mărire, cinste,</a:t>
            </a:r>
            <a:br/>
            <a:r>
              <a:t>Până-n veşnicii!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cânt de slavă, înălţat,</a:t>
            </a:r>
            <a:br/>
            <a:r>
              <a:t>Să fie lăudat</a:t>
            </a:r>
            <a:br/>
            <a:r>
              <a:t>Cerescul Miel înjunghiat!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Să-I dăm mărire, cinste,</a:t>
            </a:r>
            <a:br/>
            <a:r>
              <a:t>Până-n veşnicii!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nori, curând El va veni</a:t>
            </a:r>
            <a:br/>
            <a:r>
              <a:t>Şi-n cer ne va răpi;</a:t>
            </a:r>
            <a:br/>
            <a:r>
              <a:t>Mereu, mereu cu El vom fi.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Să-I dăm mărire, cinste,</a:t>
            </a:r>
            <a:br/>
            <a:r>
              <a:t>Până-n veşnicii!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