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Adesea mă cuprinde dorul</a:t>
            </a:r>
            <a:br/>
            <a:r>
              <a:t>De Domnul meu mult aşteptat,</a:t>
            </a:r>
            <a:br/>
            <a:r>
              <a:t>Şi-atunci, spre ceruri, îşi ia zborul</a:t>
            </a:r>
            <a:br/>
            <a:r>
              <a:t>Gându-mi de dor înaripat.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meu iubit,</a:t>
            </a:r>
            <a:br/>
            <a:r>
              <a:t>Mire mult dorit!</a:t>
            </a:r>
            <a:br/>
            <a:r>
              <a:t>Tot mai mult spre cer mi'ndreaptă</a:t>
            </a:r>
            <a:br/>
            <a:r>
              <a:t>Inima-mi care Te-aşteaptă!</a:t>
            </a:r>
            <a:br/>
            <a:r>
              <a:t>O, vino, vin', Mire iubit!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clipă scumpă, fericită,</a:t>
            </a:r>
            <a:br/>
            <a:r>
              <a:t>Când lângă Tine m-oi vedea</a:t>
            </a:r>
            <a:br/>
            <a:r>
              <a:t>Cu toţi din ceata Ta iubită,</a:t>
            </a:r>
            <a:br/>
            <a:r>
              <a:t>Ce-aici purtat-au crucea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meu iubit,</a:t>
            </a:r>
            <a:br/>
            <a:r>
              <a:t>Mire mult dorit!</a:t>
            </a:r>
            <a:br/>
            <a:r>
              <a:t>Tot mai mult spre cer mi'ndreaptă</a:t>
            </a:r>
            <a:br/>
            <a:r>
              <a:t>Inima-mi care Te-aşteaptă!</a:t>
            </a:r>
            <a:br/>
            <a:r>
              <a:t>O, vino, vin', Mire iubit!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Duioasă va fi ziua-n care</a:t>
            </a:r>
            <a:br/>
            <a:r>
              <a:t>De lacrimi ochii ai să-mi ştergi,</a:t>
            </a:r>
            <a:br/>
            <a:r>
              <a:t>Iar pentru slaba mea lucrare</a:t>
            </a:r>
            <a:br/>
            <a:r>
              <a:t>Cununa mea vei şti s-alegi.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meu iubit,</a:t>
            </a:r>
            <a:br/>
            <a:r>
              <a:t>Mire mult dorit!</a:t>
            </a:r>
            <a:br/>
            <a:r>
              <a:t>Tot mai mult spre cer mi'ndreaptă</a:t>
            </a:r>
            <a:br/>
            <a:r>
              <a:t>Inima-mi care Te-aşteaptă!</a:t>
            </a:r>
            <a:br/>
            <a:r>
              <a:t>O, vino, vin', Mire iubit!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Atunci, întreaga-mi suferinţă</a:t>
            </a:r>
            <a:br/>
            <a:r>
              <a:t>În fericire-o voi sfârşi,</a:t>
            </a:r>
            <a:br/>
            <a:r>
              <a:t>Iar lupta mea, în biruinţă,</a:t>
            </a:r>
            <a:br/>
            <a:r>
              <a:t>Şi-n veci pe Mire-L voi slăvi.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Domnul meu iubit,</a:t>
            </a:r>
            <a:br/>
            <a:r>
              <a:t>Mire mult dorit!</a:t>
            </a:r>
            <a:br/>
            <a:r>
              <a:t>Tot mai mult spre cer mi'ndreaptă</a:t>
            </a:r>
            <a:br/>
            <a:r>
              <a:t>Inima-mi care Te-aşteaptă!</a:t>
            </a:r>
            <a:br/>
            <a:r>
              <a:t>O, vino, vin', Mire iubit!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