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Adeseori cărarea mea</a:t>
            </a:r>
            <a:br/>
            <a:r>
              <a:t>E-o cale de dureri,</a:t>
            </a:r>
            <a:br/>
            <a:r>
              <a:t>E-o cale de-ncercare grea,</a:t>
            </a:r>
            <a:br/>
            <a:r>
              <a:t>Dar am şi mângâieri.</a:t>
            </a:r>
            <a:br/>
            <a:r>
              <a:t>Căci, orişicât de trist aş fi,</a:t>
            </a:r>
            <a:br/>
            <a:r>
              <a:t>Inima mea neîncetat</a:t>
            </a:r>
            <a:br/>
            <a:r>
              <a:t>E-n mâna bună-a Domnului</a:t>
            </a:r>
            <a:br/>
            <a:r>
              <a:t>Şi de iubirea Lui sunt apărat.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Adeseori suspin şi plâns</a:t>
            </a:r>
            <a:br/>
            <a:r>
              <a:t>Şi-amar e hrana mea,</a:t>
            </a:r>
            <a:br/>
            <a:r>
              <a:t>Dar al credinţei foc nu-i stins,</a:t>
            </a:r>
            <a:br/>
            <a:r>
              <a:t>Şi nici nădejdea mea.</a:t>
            </a:r>
            <a:br/>
            <a:r>
              <a:t>Căci şi Păstorul meu, Isus,</a:t>
            </a:r>
            <a:br/>
            <a:r>
              <a:t>A plâns şi El, şi-a suferit.</a:t>
            </a:r>
            <a:br/>
            <a:r>
              <a:t>Să am curaj chiar El mi-a spus,</a:t>
            </a:r>
            <a:br/>
            <a:r>
              <a:t>Căci El pe-orice vrăjmaş a biruit.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gânduri negre mă răpun</a:t>
            </a:r>
            <a:br/>
            <a:r>
              <a:t>Sau când mă simt stingher,</a:t>
            </a:r>
            <a:br/>
            <a:r>
              <a:t>Necazul oare cui să-l spun?</a:t>
            </a:r>
            <a:br/>
            <a:r>
              <a:t>Şi sfat cui am să cer?</a:t>
            </a:r>
            <a:br/>
            <a:r>
              <a:t>Un pr'eten bun mi-a mai rămas,</a:t>
            </a:r>
            <a:br/>
            <a:r>
              <a:t>Iar, în necaz, un frate bun;</a:t>
            </a:r>
            <a:br/>
            <a:r>
              <a:t>La El mă duc cu-amarul meu,</a:t>
            </a:r>
            <a:br/>
            <a:r>
              <a:t>Şi păsul meu întreg doar Lui i-l spun.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neagra clipă-a morţii când</a:t>
            </a:r>
            <a:br/>
            <a:r>
              <a:t>Vine-n calea mea,</a:t>
            </a:r>
            <a:br/>
            <a:r>
              <a:t>De tot şi toate mă despart,</a:t>
            </a:r>
            <a:br/>
            <a:r>
              <a:t>Când e să trec prin ea.</a:t>
            </a:r>
            <a:br/>
            <a:r>
              <a:t>Dar Tu, Isuse, eşti mereu</a:t>
            </a:r>
            <a:br/>
            <a:r>
              <a:t>Cu min' şi-atunci, ca orişicând.</a:t>
            </a:r>
            <a:br/>
            <a:r>
              <a:t>Tu mă păstrezi la pieptul Tău,</a:t>
            </a:r>
            <a:br/>
            <a:r>
              <a:t>Păzit de braţul Tău, pân' la mormânt.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