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Aici suntem străini:</a:t>
            </a:r>
            <a:br/>
            <a:r>
              <a:t>Casa ne este în cer.</a:t>
            </a:r>
            <a:br/>
            <a:r>
              <a:t>/: În jurul nostru, e doar durere,</a:t>
            </a:r>
            <a:br/>
            <a:r>
              <a:t>Moarte, păcat, suspin.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Chiar dacă vin furtuni,</a:t>
            </a:r>
            <a:br/>
            <a:r>
              <a:t>Nu deznădăjduim.</a:t>
            </a:r>
            <a:br/>
            <a:r>
              <a:t>/: Scurtă ne este călătoria</a:t>
            </a:r>
            <a:br/>
            <a:r>
              <a:t>Şi-n cer vom fi curând.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 vieţii iarnă grea</a:t>
            </a:r>
            <a:br/>
            <a:r>
              <a:t>Curând va-nceta</a:t>
            </a:r>
            <a:br/>
            <a:r>
              <a:t>/: Şi, după trudă, vine odihna</a:t>
            </a:r>
            <a:br/>
            <a:r>
              <a:t>În slavă cu Isus.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 nu cârtim deloc,</a:t>
            </a:r>
            <a:br/>
            <a:r>
              <a:t>Orice ni se-ntâmplă,</a:t>
            </a:r>
            <a:br/>
            <a:r>
              <a:t>/: Ci să fim veseli, că suntem vrednici</a:t>
            </a:r>
            <a:br/>
            <a:r>
              <a:t>Ocara să-I purtăm.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Nu vrem să fim iubiţi,</a:t>
            </a:r>
            <a:br/>
            <a:r>
              <a:t>Unde El e urât</a:t>
            </a:r>
            <a:br/>
            <a:r>
              <a:t>/: Ci, cu răbdare, pe-ale Lui urme,</a:t>
            </a:r>
            <a:br/>
            <a:r>
              <a:t>Mergem batjocoriţi.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Dispreţuiţi, urâţi,</a:t>
            </a:r>
            <a:br/>
            <a:r>
              <a:t>Vorbiţi de rău de toţi,</a:t>
            </a:r>
            <a:br/>
            <a:r>
              <a:t>/: Ne pare bine, căci, în ocară</a:t>
            </a:r>
            <a:br/>
            <a:r>
              <a:t>Cu El ne-asemănăm.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