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 meu suflet Te doreşte</a:t>
            </a:r>
            <a:br/>
            <a:r>
              <a:t>Scumpul meu Mântuitor!</a:t>
            </a:r>
            <a:br/>
            <a:r>
              <a:t>Cât de mult doresc, Isuse,</a:t>
            </a:r>
            <a:br/>
            <a:r>
              <a:t>Să Te văd venind pe nori!</a:t>
            </a:r>
            <a:br/>
            <a:r>
              <a:t>Strig cu toţi ai Tăi iubiţi:</a:t>
            </a:r>
            <a:br/>
            <a:r>
              <a:t>'Vino, Domnul nostru scump!'</a:t>
            </a:r>
            <a:br/>
            <a:r>
              <a:t>Să Te văd slăvit în faţă</a:t>
            </a:r>
            <a:br/>
            <a:r>
              <a:t>Te doresc atât de mult!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doreşte un cerb de munte</a:t>
            </a:r>
            <a:br/>
            <a:r>
              <a:t>Apa rece de izvor,</a:t>
            </a:r>
            <a:br/>
            <a:r>
              <a:t>Aşa sufletul meu, Doamne,</a:t>
            </a:r>
            <a:br/>
            <a:r>
              <a:t>După Tine-i numai dor.</a:t>
            </a:r>
            <a:br/>
            <a:r>
              <a:t>Strig cu toţi ai Tăi iubiţi:</a:t>
            </a:r>
            <a:br/>
            <a:r>
              <a:t>‘Vino Domnul nostru scump!’</a:t>
            </a:r>
            <a:br/>
            <a:r>
              <a:t>Tu mi-eşti toată fericirea,</a:t>
            </a:r>
            <a:br/>
            <a:r>
              <a:t>Te doresc atât de mult!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Îndurarea-Ţi fără margini</a:t>
            </a:r>
            <a:br/>
            <a:r>
              <a:t>Şi iubirea-Ţi de nespus,</a:t>
            </a:r>
            <a:br/>
            <a:r>
              <a:t>Chiar în Faţa Ta, să cânt vreau;</a:t>
            </a:r>
            <a:br/>
            <a:r>
              <a:t>Mult doritul meu Isus.</a:t>
            </a:r>
            <a:br/>
            <a:r>
              <a:t>Strig cu toţi ai Tăi iubiţi:</a:t>
            </a:r>
            <a:br/>
            <a:r>
              <a:t>‘Vino, Domnul nostru scump!’</a:t>
            </a:r>
            <a:br/>
            <a:r>
              <a:t>Ah! Mă simt străin aicea,</a:t>
            </a:r>
            <a:br/>
            <a:r>
              <a:t>Te doresc atât de mult!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