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Am fost în multe locuri dragi</a:t>
            </a:r>
            <a:br/>
            <a:r>
              <a:t>Şi mulţi mi-au zis: ,,Aici ţi-e bine!”</a:t>
            </a:r>
            <a:br/>
            <a:r>
              <a:t>Dar n-am răspuns ci Te-am urmat</a:t>
            </a:r>
            <a:br/>
            <a:r>
              <a:t>Căci nicăieri nu-i ca la Tine.</a:t>
            </a:r>
            <a:br/>
            <a:r>
              <a:t>Am auzit cuvinte mari</a:t>
            </a:r>
            <a:br/>
            <a:r>
              <a:t>Şi mulţi mi-au zis: ,,Ce scumpe-s, ia-le!”</a:t>
            </a:r>
            <a:br/>
            <a:r>
              <a:t>Dar am tăcut şi le-am lăsat</a:t>
            </a:r>
            <a:br/>
            <a:r>
              <a:t>Nu-s altele ca ale Tale.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Am ascultat cântări de-argint</a:t>
            </a:r>
            <a:br/>
            <a:r>
              <a:t>Şi mulţi mi-au zis: ,,Sunt Raiul, iată!”</a:t>
            </a:r>
            <a:br/>
            <a:r>
              <a:t>Dar n-am gustat, o, cum să pot</a:t>
            </a:r>
            <a:br/>
            <a:r>
              <a:t>Când le-am simţit pe-a Tale-odată.</a:t>
            </a:r>
            <a:br/>
            <a:r>
              <a:t>Am cunoscut mulţi mari şi-aleşi</a:t>
            </a:r>
            <a:br/>
            <a:r>
              <a:t>Şi mi s-a spus: ,,Ia-i prieteni ţie!”</a:t>
            </a:r>
            <a:br/>
            <a:r>
              <a:t>Dar n-am putut ci iar m-am dus</a:t>
            </a:r>
            <a:br/>
            <a:r>
              <a:t>La fraţii mei de pribegie.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Mi se-mbiau lumeşti cununi</a:t>
            </a:r>
            <a:br/>
            <a:r>
              <a:t>Şi mulţi mi-au zis: ,,Sunt strălucite!”</a:t>
            </a:r>
            <a:br/>
            <a:r>
              <a:t>Dar nu le-am vrut nu semănau</a:t>
            </a:r>
            <a:br/>
            <a:r>
              <a:t>Cu-a Ta cunună, Preaiubite.</a:t>
            </a:r>
            <a:br/>
            <a:r>
              <a:t>Să-mi spună toţi, nu vreau Isus</a:t>
            </a:r>
            <a:br/>
            <a:r>
              <a:t>Nimic din tot ce-mi iese-n cale</a:t>
            </a:r>
            <a:br/>
            <a:r>
              <a:t>Nimic nu mi-e mai scump, nimic</a:t>
            </a:r>
            <a:br/>
            <a:r>
              <a:t>Ca-mpărtăşirea slavei Tale.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