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Apără, iubit Isus,</a:t>
            </a:r>
            <a:br/>
            <a:r>
              <a:t>Tineretul Tău supus!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Că-ndârjite </a:t>
            </a:r>
            <a:br/>
            <a:r>
              <a:t>Vin ispite</a:t>
            </a:r>
            <a:br/>
            <a:r>
              <a:t>Pregătite </a:t>
            </a:r>
            <a:br/>
            <a:r>
              <a:t>A-l lovi.</a:t>
            </a:r>
            <a:br/>
            <a:r>
              <a:t>Fă mai tare </a:t>
            </a:r>
            <a:br/>
            <a:r>
              <a:t>Duhul care</a:t>
            </a:r>
            <a:br/>
            <a:r>
              <a:t>La-ncercare </a:t>
            </a:r>
            <a:br/>
            <a:r>
              <a:t>Va slăbi!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Ţine-n lumea de păcat</a:t>
            </a:r>
            <a:br/>
            <a:r>
              <a:t>Tineretul Tău, curat!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Că-ndârjite </a:t>
            </a:r>
            <a:br/>
            <a:r>
              <a:t>Vin ispite</a:t>
            </a:r>
            <a:br/>
            <a:r>
              <a:t>Pregătite </a:t>
            </a:r>
            <a:br/>
            <a:r>
              <a:t>A-l lovi.</a:t>
            </a:r>
            <a:br/>
            <a:r>
              <a:t>Fă mai tare </a:t>
            </a:r>
            <a:br/>
            <a:r>
              <a:t>Duhul care</a:t>
            </a:r>
            <a:br/>
            <a:r>
              <a:t>La-ncercare </a:t>
            </a:r>
            <a:br/>
            <a:r>
              <a:t>Va slăbi!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Du-Ţi, pe drumul luminos,</a:t>
            </a:r>
            <a:br/>
            <a:r>
              <a:t>Tineretul credincios!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Că-ndârjite </a:t>
            </a:r>
            <a:br/>
            <a:r>
              <a:t>Vin ispite</a:t>
            </a:r>
            <a:br/>
            <a:r>
              <a:t>Pregătite </a:t>
            </a:r>
            <a:br/>
            <a:r>
              <a:t>A-l lovi.</a:t>
            </a:r>
            <a:br/>
            <a:r>
              <a:t>Fă mai tare </a:t>
            </a:r>
            <a:br/>
            <a:r>
              <a:t>Duhul care</a:t>
            </a:r>
            <a:br/>
            <a:r>
              <a:t>La-ncercare </a:t>
            </a:r>
            <a:br/>
            <a:r>
              <a:t>Va slăbi!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Fă-l, iubit Mântuitor,</a:t>
            </a:r>
            <a:br/>
            <a:r>
              <a:t>Tineret biruitor!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Că-ndârjite </a:t>
            </a:r>
            <a:br/>
            <a:r>
              <a:t>Vin ispite</a:t>
            </a:r>
            <a:br/>
            <a:r>
              <a:t>Pregătite </a:t>
            </a:r>
            <a:br/>
            <a:r>
              <a:t>A-l lovi.</a:t>
            </a:r>
            <a:br/>
            <a:r>
              <a:t>Fă mai tare </a:t>
            </a:r>
            <a:br/>
            <a:r>
              <a:t>Duhul care</a:t>
            </a:r>
            <a:br/>
            <a:r>
              <a:t>La-ncercare </a:t>
            </a:r>
            <a:br/>
            <a:r>
              <a:t>Va slăbi!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