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Astăzi, fraţi, cu toţii să ne bucurăm</a:t>
            </a:r>
            <a:br/>
            <a:r>
              <a:t>De iubirea lui Isus!</a:t>
            </a:r>
            <a:br/>
            <a:r>
              <a:t>El în locul nostru, a murit pe cruce</a:t>
            </a:r>
            <a:br/>
            <a:r>
              <a:t>Laudă acum s-aducem lui Isus!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Astăzi, vestea bună a iertării Lui</a:t>
            </a:r>
            <a:br/>
            <a:r>
              <a:t>Să se audă în lung şi-n lat!</a:t>
            </a:r>
            <a:br/>
            <a:r>
              <a:t>Să ia jugul Lui bun, să fie-ndemnaţi azi</a:t>
            </a:r>
            <a:br/>
            <a:r>
              <a:t>Toţi cei vinovaţi, toţi marii pacătoşi!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Astăzi, robii morţii şi ai păcatului</a:t>
            </a:r>
            <a:br/>
            <a:r>
              <a:t>Izbăviţi fie prin Isus!</a:t>
            </a:r>
            <a:br/>
            <a:r>
              <a:t>Împăcaţi cu Tatăl să fie de-acuma,</a:t>
            </a:r>
            <a:br/>
            <a:r>
              <a:t>Pe Isus primindu-L ca Mântuitor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Astăzi, Doamne Tu revarsă har din plin</a:t>
            </a:r>
            <a:br/>
            <a:r>
              <a:t>Peste toţi copiii Tăi,</a:t>
            </a:r>
            <a:br/>
            <a:r>
              <a:t>Să-ţi aducem slavă mulţumire multă,</a:t>
            </a:r>
            <a:br/>
            <a:r>
              <a:t>Şi a lui Isus iubire să vestim!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