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Azi noi Te binecuvântăm cu toţi,</a:t>
            </a:r>
            <a:br/>
            <a:r>
              <a:t>Pentru iubirea ce ne-ai arătat</a:t>
            </a:r>
            <a:br/>
            <a:r>
              <a:t>Şi toţi ca Tată Te mărturisim:</a:t>
            </a:r>
            <a:br/>
            <a:r>
              <a:t>Tată şi Dumnezeu.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O! Ce har minunat, cât de minunat!</a:t>
            </a:r>
            <a:br/>
            <a:r>
              <a:t>Noi suntem chiar acum toţi copii ai Tăi,</a:t>
            </a:r>
            <a:br/>
            <a:r>
              <a:t>Căci cei ce L-au primit pe Fiul Tău,</a:t>
            </a:r>
            <a:br/>
            <a:r>
              <a:t>Da, sunt copiii Tăi.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Noi nu cunoaştem ce e truda, când</a:t>
            </a:r>
            <a:br/>
            <a:r>
              <a:t>Ştim că-n curând El Se va-ntoarce iar</a:t>
            </a:r>
            <a:br/>
            <a:r>
              <a:t>Şi ne va lua să fim în veci cu El.</a:t>
            </a:r>
            <a:br/>
            <a:r>
              <a:t>O! ce frumos va fi!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O! Ce har minunat, cât de minunat!</a:t>
            </a:r>
            <a:br/>
            <a:r>
              <a:t>Noi suntem chiar acum toţi copii ai Tăi,</a:t>
            </a:r>
            <a:br/>
            <a:r>
              <a:t>Căci cei ce L-au primit pe Fiul Tău,</a:t>
            </a:r>
            <a:br/>
            <a:r>
              <a:t>Da, sunt copiii Tăi.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O! Ce har minunat, cât de minunat!</a:t>
            </a:r>
            <a:br/>
            <a:r>
              <a:t>Noi suntem chiar acum toţi copii ai Tăi,</a:t>
            </a:r>
            <a:br/>
            <a:r>
              <a:t>Căci cei ce L-au primit pe Fiul Tău,</a:t>
            </a:r>
            <a:br/>
            <a:r>
              <a:t>Da, sunt copiii Tăi.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O! ce mult ne-ai iubit când, pe Isus,</a:t>
            </a:r>
            <a:br/>
            <a:r>
              <a:t>L-ai dat la moarte pentru păcătoşi!</a:t>
            </a:r>
            <a:br/>
            <a:r>
              <a:t>Şi cât de mare har din partea Lui,</a:t>
            </a:r>
            <a:br/>
            <a:r>
              <a:t>Când cerul a lăsat!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O! Ce har minunat, cât de minunat!</a:t>
            </a:r>
            <a:br/>
            <a:r>
              <a:t>Noi suntem chiar acum toţi copii ai Tăi,</a:t>
            </a:r>
            <a:br/>
            <a:r>
              <a:t>Căci cei ce L-au primit pe Fiul Tău,</a:t>
            </a:r>
            <a:br/>
            <a:r>
              <a:t>Da, sunt copiii Tăi.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scumpu-I sânge suntem mântuiţi</a:t>
            </a:r>
            <a:br/>
            <a:r>
              <a:t>De orice vină şi păcat spălaţi,</a:t>
            </a:r>
            <a:br/>
            <a:r>
              <a:t>De Duhul Tău cel Sfânt călăuziţi,</a:t>
            </a:r>
            <a:br/>
            <a:r>
              <a:t>În drumul către cer.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O! Ce har minunat, cât de minunat!</a:t>
            </a:r>
            <a:br/>
            <a:r>
              <a:t>Noi suntem chiar acum toţi copii ai Tăi,</a:t>
            </a:r>
            <a:br/>
            <a:r>
              <a:t>Căci cei ce L-au primit pe Fiul Tău,</a:t>
            </a:r>
            <a:br/>
            <a:r>
              <a:t>Da, sunt copiii Tăi.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Un trup noi suntem în Isus Hristos,</a:t>
            </a:r>
            <a:br/>
            <a:r>
              <a:t>Una cu toţi câţi L-au primit pe El;</a:t>
            </a:r>
            <a:br/>
            <a:r>
              <a:t>Dar mergem despărţiţi de tot ce nu-i</a:t>
            </a:r>
            <a:br/>
            <a:r>
              <a:t>După Cuvântul Lui.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O! Ce har minunat, cât de minunat!</a:t>
            </a:r>
            <a:br/>
            <a:r>
              <a:t>Noi suntem chiar acum toţi copii ai Tăi,</a:t>
            </a:r>
            <a:br/>
            <a:r>
              <a:t>Căci cei ce L-au primit pe Fiul Tău,</a:t>
            </a:r>
            <a:br/>
            <a:r>
              <a:t>Da, sunt copiii Tăi.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Călătoria chiar de e cam grea,</a:t>
            </a:r>
            <a:br/>
            <a:r>
              <a:t>Locul odihnei noastre nu-i aici.</a:t>
            </a:r>
            <a:br/>
            <a:r>
              <a:t>Dar, când privim în faţa lui Isus,</a:t>
            </a:r>
            <a:br/>
            <a:r>
              <a:t>Suntem învioraţi.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