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Bucuroşi mergem pe cale</a:t>
            </a:r>
            <a:br/>
            <a:r>
              <a:t>Către Ţara cea de Sus,</a:t>
            </a:r>
            <a:br/>
            <a:r>
              <a:t>Unde Domnul ne aşteaptă,</a:t>
            </a:r>
            <a:br/>
            <a:r>
              <a:t>Unde El de mult S-a dus.</a:t>
            </a:r>
            <a:br/>
            <a:r>
              <a:t>Aşteptând venirea Lui,</a:t>
            </a:r>
            <a:br/>
            <a:r>
              <a:t>Când cu El vom fi răpiţi,</a:t>
            </a:r>
            <a:br/>
            <a:r>
              <a:t>S-alergăm mereu spre ţintă</a:t>
            </a:r>
            <a:br/>
            <a:r>
              <a:t>Şi să fim biruitori.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iubire minunată,</a:t>
            </a:r>
            <a:br/>
            <a:r>
              <a:t>Care n-a cruţat nimic,</a:t>
            </a:r>
            <a:br/>
            <a:r>
              <a:t>Şi ne-a dat o aşa casă</a:t>
            </a:r>
            <a:br/>
            <a:r>
              <a:t>Sus, în cer, în slava Lui!</a:t>
            </a:r>
            <a:br/>
            <a:r>
              <a:t>Să privim la crucea Lui,</a:t>
            </a:r>
            <a:br/>
            <a:r>
              <a:t>Socotind ca un gunoi</a:t>
            </a:r>
            <a:br/>
            <a:r>
              <a:t>Orice slavă ce-o dă lumea</a:t>
            </a:r>
            <a:br/>
            <a:r>
              <a:t>Să ne-abată de la 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privim mereu spre Domnul,</a:t>
            </a:r>
            <a:br/>
            <a:r>
              <a:t>Firea veche răstignind!</a:t>
            </a:r>
            <a:br/>
            <a:r>
              <a:t>Duhul Sfânt în noi lucreze</a:t>
            </a:r>
            <a:br/>
            <a:r>
              <a:t>Să ne schimbe-n chipul Lui!</a:t>
            </a:r>
            <a:br/>
            <a:r>
              <a:t>În curând vom fi la El.</a:t>
            </a:r>
            <a:br/>
            <a:r>
              <a:t>Şi-orice chin se va sfârşi;</a:t>
            </a:r>
            <a:br/>
            <a:r>
              <a:t>În curând vom fi cu Domnul</a:t>
            </a:r>
            <a:br/>
            <a:r>
              <a:t>Şi ne-om odihni slujind.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