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Bucuroşi să slăvim pe Isus,</a:t>
            </a:r>
            <a:br/>
            <a:r>
              <a:t>Fericiţi să-I cântăm Lui cu toţi!</a:t>
            </a:r>
            <a:br/>
            <a:r>
              <a:t>Pentru noi cerul a părăsit,</a:t>
            </a:r>
            <a:br/>
            <a:r>
              <a:t>Pentru noi pe pământ a venit.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Slavă-Ţi dăm şi-Ţi cântăm</a:t>
            </a:r>
            <a:br/>
            <a:r>
              <a:t>Ţie, Miel Sfânt al lui Dumnezeu.</a:t>
            </a:r>
            <a:br/>
            <a:r>
              <a:t>Slavă-Ţi dăm şi-Ţi cântăm,</a:t>
            </a:r>
            <a:br/>
            <a:r>
              <a:t>Emanuelul nostru iubit.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Bucuroşi să slăvim pe Isus,</a:t>
            </a:r>
            <a:br/>
            <a:r>
              <a:t>Fericiţi să-I cântăm Lui cu toţi!</a:t>
            </a:r>
            <a:br/>
            <a:r>
              <a:t>În curând El de sus va veni</a:t>
            </a:r>
            <a:br/>
            <a:r>
              <a:t>Şi în cer pe ai Săi va răpi.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Slavă-Ţi dăm şi-Ţi cântăm</a:t>
            </a:r>
            <a:br/>
            <a:r>
              <a:t>Ţie, Miel Sfânt al lui Dumnezeu.</a:t>
            </a:r>
            <a:br/>
            <a:r>
              <a:t>Slavă-Ţi dăm şi-Ţi cântăm,</a:t>
            </a:r>
            <a:br/>
            <a:r>
              <a:t>Emanuelul nostru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Slavă-Ţi dăm şi-Ţi cântăm</a:t>
            </a:r>
            <a:br/>
            <a:r>
              <a:t>Ţie, Miel Sfânt al lui Dumnezeu.</a:t>
            </a:r>
            <a:br/>
            <a:r>
              <a:t>Slavă-Ţi dăm şi-Ţi cântăm,</a:t>
            </a:r>
            <a:br/>
            <a:r>
              <a:t>Emanuelul nostru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Bucuroşi să slăvim pe Isus,</a:t>
            </a:r>
            <a:br/>
            <a:r>
              <a:t>Fericiţi să-I cântăm Lui cu toţi!</a:t>
            </a:r>
            <a:br/>
            <a:r>
              <a:t>Pentru noi El la cruce a mers,</a:t>
            </a:r>
            <a:br/>
            <a:r>
              <a:t>Cu-al Său sânge păcatul ne-a şters.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Slavă-Ţi dăm şi-Ţi cântăm</a:t>
            </a:r>
            <a:br/>
            <a:r>
              <a:t>Ţie, Miel Sfânt al lui Dumnezeu.</a:t>
            </a:r>
            <a:br/>
            <a:r>
              <a:t>Slavă-Ţi dăm şi-Ţi cântăm,</a:t>
            </a:r>
            <a:br/>
            <a:r>
              <a:t>Emanuelul nostru iubit.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Bucuroşi să slăvim pe Isus,</a:t>
            </a:r>
            <a:br/>
            <a:r>
              <a:t>Fericiţi să-I cântăm Lui cu toţi!</a:t>
            </a:r>
            <a:br/>
            <a:r>
              <a:t>Vina noastră întreag-a purtat,</a:t>
            </a:r>
            <a:br/>
            <a:r>
              <a:t>De osânda cea grea am scăpat.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Slavă-Ţi dăm şi-Ţi cântăm</a:t>
            </a:r>
            <a:br/>
            <a:r>
              <a:t>Ţie, Miel Sfânt al lui Dumnezeu.</a:t>
            </a:r>
            <a:br/>
            <a:r>
              <a:t>Slavă-Ţi dăm şi-Ţi cântăm,</a:t>
            </a:r>
            <a:br/>
            <a:r>
              <a:t>Emanuelul nostru iubit.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Bucuroşi să slăvim pe Isus,</a:t>
            </a:r>
            <a:br/>
            <a:r>
              <a:t>Fericiţi să-I cântăm Lui cu toţi!</a:t>
            </a:r>
            <a:br/>
            <a:r>
              <a:t>Din păcat şi din patimi ne-a scos,</a:t>
            </a:r>
            <a:br/>
            <a:r>
              <a:t>Ne-a atras pe un drum luminos.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Slavă-Ţi dăm şi-Ţi cântăm</a:t>
            </a:r>
            <a:br/>
            <a:r>
              <a:t>Ţie, Miel Sfânt al lui Dumnezeu.</a:t>
            </a:r>
            <a:br/>
            <a:r>
              <a:t>Slavă-Ţi dăm şi-Ţi cântăm,</a:t>
            </a:r>
            <a:br/>
            <a:r>
              <a:t>Emanuelul nostru iubit.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Bucuroşi să slăvim pe Isus,</a:t>
            </a:r>
            <a:br/>
            <a:r>
              <a:t>Fericiţi să-I cântăm Lui cu toţi,</a:t>
            </a:r>
            <a:br/>
            <a:r>
              <a:t>Când ne-ncearcă necaz şi dureri,</a:t>
            </a:r>
            <a:br/>
            <a:r>
              <a:t>În Isus noi găsim mângâieri.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