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Când ne gândim adesea</a:t>
            </a:r>
            <a:br/>
            <a:r>
              <a:t>Ce bine-i cu Isus,</a:t>
            </a:r>
            <a:br/>
            <a:r>
              <a:t>Chiar ne cuprinde jalea</a:t>
            </a:r>
            <a:br/>
            <a:r>
              <a:t>De-atâţi ce nu-L cunosc!</a:t>
            </a:r>
            <a:br/>
            <a:r>
              <a:t>Şi-am vrea ca toţi aceştia</a:t>
            </a:r>
            <a:br/>
            <a:r>
              <a:t>Să vină la Isus,</a:t>
            </a:r>
            <a:br/>
            <a:r>
              <a:t>Căci viaţa-adevărată</a:t>
            </a:r>
            <a:br/>
            <a:r>
              <a:t>E numai în Isus.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Păcatul niciodată</a:t>
            </a:r>
            <a:br/>
            <a:r>
              <a:t>Nu poate ferici;</a:t>
            </a:r>
            <a:br/>
            <a:r>
              <a:t>El dă plăceri de-o clipă</a:t>
            </a:r>
            <a:br/>
            <a:r>
              <a:t>Ce lasă-n suflet gol,</a:t>
            </a:r>
            <a:br/>
            <a:r>
              <a:t>Căci sufletul nu poate</a:t>
            </a:r>
            <a:br/>
            <a:r>
              <a:t>Să fie mulţumit,</a:t>
            </a:r>
            <a:br/>
            <a:r>
              <a:t>De n-are fericirea</a:t>
            </a:r>
            <a:br/>
            <a:r>
              <a:t>Pe care-o dă Isus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Întreabă pe-orişicine</a:t>
            </a:r>
            <a:br/>
            <a:r>
              <a:t>De-i fericit deplin</a:t>
            </a:r>
            <a:br/>
            <a:r>
              <a:t>Cu viaţa ce o duce</a:t>
            </a:r>
            <a:br/>
            <a:r>
              <a:t>În lume şi-n păcat.</a:t>
            </a:r>
            <a:br/>
            <a:r>
              <a:t>Cel mult dac-o să spună</a:t>
            </a:r>
            <a:br/>
            <a:r>
              <a:t>Că simte câteodat’</a:t>
            </a:r>
            <a:br/>
            <a:r>
              <a:t>O fericire, care,</a:t>
            </a:r>
            <a:br/>
            <a:r>
              <a:t>Când e-n necaz, s-a dus.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Noi ardem de dorinţa</a:t>
            </a:r>
            <a:br/>
            <a:r>
              <a:t>Să spunem tuturor</a:t>
            </a:r>
            <a:br/>
            <a:r>
              <a:t>Despre iubirea mare</a:t>
            </a:r>
            <a:br/>
            <a:r>
              <a:t>A Domnului Isus:</a:t>
            </a:r>
            <a:br/>
            <a:r>
              <a:t>Că El Şi-a dat pe cruce</a:t>
            </a:r>
            <a:br/>
            <a:r>
              <a:t>Viaţa pentru noi</a:t>
            </a:r>
            <a:br/>
            <a:r>
              <a:t>Şi ne-a scăpat din moarte</a:t>
            </a:r>
            <a:br/>
            <a:r>
              <a:t>Ca-n veci să fim cu El.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