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răul e puternic</a:t>
            </a:r>
            <a:br/>
            <a:r>
              <a:t>Şi rana doare greu,</a:t>
            </a:r>
            <a:br/>
            <a:r>
              <a:t>Puterea când mă lasă</a:t>
            </a:r>
            <a:br/>
            <a:r>
              <a:t>Şi trudit mă simt,</a:t>
            </a:r>
            <a:br/>
            <a:r>
              <a:t>La Tine-alerg, Isuse,</a:t>
            </a:r>
            <a:br/>
            <a:r>
              <a:t>La harul Tău bogat;</a:t>
            </a:r>
            <a:br/>
            <a:r>
              <a:t>La Tine cine vine,</a:t>
            </a:r>
            <a:br/>
            <a:r>
              <a:t>De trudă e scăpat.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orişice primejdii</a:t>
            </a:r>
            <a:br/>
            <a:r>
              <a:t>Îmi vii în ajutor;</a:t>
            </a:r>
            <a:br/>
            <a:r>
              <a:t>În luptele vieţii,</a:t>
            </a:r>
            <a:br/>
            <a:r>
              <a:t>Scut puternic mi-eşti.</a:t>
            </a:r>
            <a:br/>
            <a:r>
              <a:t>Durerea, când mă-ncearcă,</a:t>
            </a:r>
            <a:br/>
            <a:r>
              <a:t>Tu ştii să mi-o alini.</a:t>
            </a:r>
            <a:br/>
            <a:r>
              <a:t>Prin Tine eu pot totul,</a:t>
            </a:r>
            <a:br/>
            <a:r>
              <a:t>Căci Tu mă întăreşti.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Slăvita-Ţi biruinţă</a:t>
            </a:r>
            <a:br/>
            <a:r>
              <a:t>E-acum şi partea mea.</a:t>
            </a:r>
            <a:br/>
            <a:r>
              <a:t>În suflet dă-mi tărie,</a:t>
            </a:r>
            <a:br/>
            <a:r>
              <a:t>Dă-mi şi râvna Ta!</a:t>
            </a:r>
            <a:br/>
            <a:r>
              <a:t>Chiar Tu să lupţi prin mine</a:t>
            </a:r>
            <a:br/>
            <a:r>
              <a:t>Şi Tu să biruieşti.</a:t>
            </a:r>
            <a:br/>
            <a:r>
              <a:t>Cu-ntreaga mea viaţă</a:t>
            </a:r>
            <a:br/>
            <a:r>
              <a:t>Vreau Ţie să-Ţi slujesc.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