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sufletu-mi se-apleacă </a:t>
            </a:r>
            <a:br/>
            <a:r>
              <a:t>Sub cruce obosit,</a:t>
            </a:r>
            <a:br/>
            <a:r>
              <a:t>Privesc spre Tine, Doamne,</a:t>
            </a:r>
            <a:br/>
            <a:r>
              <a:t>Spre tot ce-ai suferit.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Și-atunci primesc odihnă, </a:t>
            </a:r>
            <a:br/>
            <a:r>
              <a:t>Prin jertfa ce-ai adus,</a:t>
            </a:r>
            <a:br/>
            <a:r>
              <a:t>Și noi puteri de viață </a:t>
            </a:r>
            <a:br/>
            <a:r>
              <a:t>Să mă ridic mai 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sufletu-mi se prinde</a:t>
            </a:r>
            <a:br/>
            <a:r>
              <a:t>Sub al durerii jar,</a:t>
            </a:r>
            <a:br/>
            <a:r>
              <a:t>Privesc spre Tine, Doamne,</a:t>
            </a:r>
            <a:br/>
            <a:r>
              <a:t>Spre chinul Tău amar.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Izvoare nesecate</a:t>
            </a:r>
            <a:br/>
            <a:r>
              <a:t>Din crucea Ta țâșnesc </a:t>
            </a:r>
            <a:br/>
            <a:r>
              <a:t>Și setea-mi arzătoare </a:t>
            </a:r>
            <a:br/>
            <a:r>
              <a:t>Deplin mi-o potolesc.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sufletul de teamă </a:t>
            </a:r>
            <a:br/>
            <a:r>
              <a:t>Mi-e prins și zbuciumat,</a:t>
            </a:r>
            <a:br/>
            <a:r>
              <a:t>Privesc spre Tine, Doamne,</a:t>
            </a:r>
            <a:br/>
            <a:r>
              <a:t>Spre chinul ce-ai răbdat.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Și-atunci primesc lumină, </a:t>
            </a:r>
            <a:br/>
            <a:r>
              <a:t>Și-ncredere și-avânt, </a:t>
            </a:r>
            <a:br/>
            <a:r>
              <a:t>Că harurile Tale</a:t>
            </a:r>
            <a:br/>
            <a:r>
              <a:t>În crucea Ta doar sunt.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